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Titillium Web"/>
      <p:regular r:id="rId19"/>
      <p:bold r:id="rId20"/>
      <p:italic r:id="rId21"/>
      <p:boldItalic r:id="rId22"/>
    </p:embeddedFont>
    <p:embeddedFont>
      <p:font typeface="Titillium Web ExtraLight"/>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TitilliumWeb-bold.fntdata"/><Relationship Id="rId22" Type="http://schemas.openxmlformats.org/officeDocument/2006/relationships/font" Target="fonts/TitilliumWeb-boldItalic.fntdata"/><Relationship Id="rId21" Type="http://schemas.openxmlformats.org/officeDocument/2006/relationships/font" Target="fonts/TitilliumWeb-italic.fntdata"/><Relationship Id="rId24" Type="http://schemas.openxmlformats.org/officeDocument/2006/relationships/font" Target="fonts/TitilliumWebExtraLight-bold.fntdata"/><Relationship Id="rId23" Type="http://schemas.openxmlformats.org/officeDocument/2006/relationships/font" Target="fonts/TitilliumWebExtraLight-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TitilliumWebExtraLight-boldItalic.fntdata"/><Relationship Id="rId25" Type="http://schemas.openxmlformats.org/officeDocument/2006/relationships/font" Target="fonts/TitilliumWebExtraLight-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TitilliumWeb-regular.fntdata"/><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5" name="Shape 775"/>
        <p:cNvGrpSpPr/>
        <p:nvPr/>
      </p:nvGrpSpPr>
      <p:grpSpPr>
        <a:xfrm>
          <a:off x="0" y="0"/>
          <a:ext cx="0" cy="0"/>
          <a:chOff x="0" y="0"/>
          <a:chExt cx="0" cy="0"/>
        </a:xfrm>
      </p:grpSpPr>
      <p:sp>
        <p:nvSpPr>
          <p:cNvPr id="776" name="Google Shape;776;g433d77f6f5_1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433d77f6f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1" name="Shape 841"/>
        <p:cNvGrpSpPr/>
        <p:nvPr/>
      </p:nvGrpSpPr>
      <p:grpSpPr>
        <a:xfrm>
          <a:off x="0" y="0"/>
          <a:ext cx="0" cy="0"/>
          <a:chOff x="0" y="0"/>
          <a:chExt cx="0" cy="0"/>
        </a:xfrm>
      </p:grpSpPr>
      <p:sp>
        <p:nvSpPr>
          <p:cNvPr id="842" name="Google Shape;842;g409ccf1ecc_1_79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409ccf1ecc_1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8" name="Shape 848"/>
        <p:cNvGrpSpPr/>
        <p:nvPr/>
      </p:nvGrpSpPr>
      <p:grpSpPr>
        <a:xfrm>
          <a:off x="0" y="0"/>
          <a:ext cx="0" cy="0"/>
          <a:chOff x="0" y="0"/>
          <a:chExt cx="0" cy="0"/>
        </a:xfrm>
      </p:grpSpPr>
      <p:sp>
        <p:nvSpPr>
          <p:cNvPr id="849" name="Google Shape;849;g409ccf1ecc_1_80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409ccf1ecc_1_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5" name="Shape 855"/>
        <p:cNvGrpSpPr/>
        <p:nvPr/>
      </p:nvGrpSpPr>
      <p:grpSpPr>
        <a:xfrm>
          <a:off x="0" y="0"/>
          <a:ext cx="0" cy="0"/>
          <a:chOff x="0" y="0"/>
          <a:chExt cx="0" cy="0"/>
        </a:xfrm>
      </p:grpSpPr>
      <p:sp>
        <p:nvSpPr>
          <p:cNvPr id="856" name="Google Shape;856;g409ddeaf59_0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409ddeaf5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2" name="Shape 862"/>
        <p:cNvGrpSpPr/>
        <p:nvPr/>
      </p:nvGrpSpPr>
      <p:grpSpPr>
        <a:xfrm>
          <a:off x="0" y="0"/>
          <a:ext cx="0" cy="0"/>
          <a:chOff x="0" y="0"/>
          <a:chExt cx="0" cy="0"/>
        </a:xfrm>
      </p:grpSpPr>
      <p:sp>
        <p:nvSpPr>
          <p:cNvPr id="863" name="Google Shape;863;g409ddeaf59_0_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409ddeaf5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Does anyone know something about euler angles?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8" name="Shape 868"/>
        <p:cNvGrpSpPr/>
        <p:nvPr/>
      </p:nvGrpSpPr>
      <p:grpSpPr>
        <a:xfrm>
          <a:off x="0" y="0"/>
          <a:ext cx="0" cy="0"/>
          <a:chOff x="0" y="0"/>
          <a:chExt cx="0" cy="0"/>
        </a:xfrm>
      </p:grpSpPr>
      <p:sp>
        <p:nvSpPr>
          <p:cNvPr id="869" name="Google Shape;869;g40a4441e52_3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40a4441e52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0" name="Shape 780"/>
        <p:cNvGrpSpPr/>
        <p:nvPr/>
      </p:nvGrpSpPr>
      <p:grpSpPr>
        <a:xfrm>
          <a:off x="0" y="0"/>
          <a:ext cx="0" cy="0"/>
          <a:chOff x="0" y="0"/>
          <a:chExt cx="0" cy="0"/>
        </a:xfrm>
      </p:grpSpPr>
      <p:sp>
        <p:nvSpPr>
          <p:cNvPr id="781" name="Google Shape;781;g433d77f6f5_1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433d77f6f5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6" name="Shape 786"/>
        <p:cNvGrpSpPr/>
        <p:nvPr/>
      </p:nvGrpSpPr>
      <p:grpSpPr>
        <a:xfrm>
          <a:off x="0" y="0"/>
          <a:ext cx="0" cy="0"/>
          <a:chOff x="0" y="0"/>
          <a:chExt cx="0" cy="0"/>
        </a:xfrm>
      </p:grpSpPr>
      <p:sp>
        <p:nvSpPr>
          <p:cNvPr id="787" name="Google Shape;787;g433d77f6f5_1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433d77f6f5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2" name="Shape 792"/>
        <p:cNvGrpSpPr/>
        <p:nvPr/>
      </p:nvGrpSpPr>
      <p:grpSpPr>
        <a:xfrm>
          <a:off x="0" y="0"/>
          <a:ext cx="0" cy="0"/>
          <a:chOff x="0" y="0"/>
          <a:chExt cx="0" cy="0"/>
        </a:xfrm>
      </p:grpSpPr>
      <p:sp>
        <p:nvSpPr>
          <p:cNvPr id="793" name="Google Shape;793;g409ccf1ecc_1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409ccf1ec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8" name="Shape 798"/>
        <p:cNvGrpSpPr/>
        <p:nvPr/>
      </p:nvGrpSpPr>
      <p:grpSpPr>
        <a:xfrm>
          <a:off x="0" y="0"/>
          <a:ext cx="0" cy="0"/>
          <a:chOff x="0" y="0"/>
          <a:chExt cx="0" cy="0"/>
        </a:xfrm>
      </p:grpSpPr>
      <p:sp>
        <p:nvSpPr>
          <p:cNvPr id="799" name="Google Shape;799;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0" name="Google Shape;80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Dikgedrukte woorden	TO-DO: Patient Groups uitleggen</a:t>
            </a:r>
            <a:endParaRPr/>
          </a:p>
          <a:p>
            <a:pPr indent="0" lvl="0" marL="0" rtl="0" algn="l">
              <a:spcBef>
                <a:spcPts val="0"/>
              </a:spcBef>
              <a:spcAft>
                <a:spcPts val="0"/>
              </a:spcAft>
              <a:buNone/>
            </a:pPr>
            <a:r>
              <a:rPr lang="en"/>
              <a:t>(3 slides</a:t>
            </a:r>
            <a:endParaRPr/>
          </a:p>
          <a:p>
            <a:pPr indent="0" lvl="0" marL="0" rtl="0" algn="l">
              <a:spcBef>
                <a:spcPts val="0"/>
              </a:spcBef>
              <a:spcAft>
                <a:spcPts val="0"/>
              </a:spcAft>
              <a:buNone/>
            </a:pPr>
            <a:r>
              <a:rPr lang="en"/>
              <a:t>(uitprinten voor mezelf ( steekwoorden op de sheet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5" name="Shape 805"/>
        <p:cNvGrpSpPr/>
        <p:nvPr/>
      </p:nvGrpSpPr>
      <p:grpSpPr>
        <a:xfrm>
          <a:off x="0" y="0"/>
          <a:ext cx="0" cy="0"/>
          <a:chOff x="0" y="0"/>
          <a:chExt cx="0" cy="0"/>
        </a:xfrm>
      </p:grpSpPr>
      <p:sp>
        <p:nvSpPr>
          <p:cNvPr id="806" name="Google Shape;806;g40a4441e52_6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40a4441e52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2" name="Shape 812"/>
        <p:cNvGrpSpPr/>
        <p:nvPr/>
      </p:nvGrpSpPr>
      <p:grpSpPr>
        <a:xfrm>
          <a:off x="0" y="0"/>
          <a:ext cx="0" cy="0"/>
          <a:chOff x="0" y="0"/>
          <a:chExt cx="0" cy="0"/>
        </a:xfrm>
      </p:grpSpPr>
      <p:sp>
        <p:nvSpPr>
          <p:cNvPr id="813" name="Google Shape;813;g409ccf1ecc_1_78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409ccf1ecc_1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1" name="Shape 821"/>
        <p:cNvGrpSpPr/>
        <p:nvPr/>
      </p:nvGrpSpPr>
      <p:grpSpPr>
        <a:xfrm>
          <a:off x="0" y="0"/>
          <a:ext cx="0" cy="0"/>
          <a:chOff x="0" y="0"/>
          <a:chExt cx="0" cy="0"/>
        </a:xfrm>
      </p:grpSpPr>
      <p:sp>
        <p:nvSpPr>
          <p:cNvPr id="822" name="Google Shape;822;g40a4441e52_5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40a4441e52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 groups uitleggen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9" name="Shape 829"/>
        <p:cNvGrpSpPr/>
        <p:nvPr/>
      </p:nvGrpSpPr>
      <p:grpSpPr>
        <a:xfrm>
          <a:off x="0" y="0"/>
          <a:ext cx="0" cy="0"/>
          <a:chOff x="0" y="0"/>
          <a:chExt cx="0" cy="0"/>
        </a:xfrm>
      </p:grpSpPr>
      <p:sp>
        <p:nvSpPr>
          <p:cNvPr id="830" name="Google Shape;830;g409ccf1ecc_1_78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409ccf1ecc_1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696525" y="817291"/>
            <a:ext cx="7729200" cy="2081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5800"/>
              <a:buNone/>
              <a:defRPr sz="5800">
                <a:solidFill>
                  <a:schemeClr val="lt1"/>
                </a:solidFill>
              </a:defRPr>
            </a:lvl1pPr>
            <a:lvl2pPr lvl="1">
              <a:spcBef>
                <a:spcPts val="0"/>
              </a:spcBef>
              <a:spcAft>
                <a:spcPts val="0"/>
              </a:spcAft>
              <a:buClr>
                <a:schemeClr val="lt1"/>
              </a:buClr>
              <a:buSzPts val="5800"/>
              <a:buNone/>
              <a:defRPr sz="5800">
                <a:solidFill>
                  <a:schemeClr val="lt1"/>
                </a:solidFill>
              </a:defRPr>
            </a:lvl2pPr>
            <a:lvl3pPr lvl="2">
              <a:spcBef>
                <a:spcPts val="0"/>
              </a:spcBef>
              <a:spcAft>
                <a:spcPts val="0"/>
              </a:spcAft>
              <a:buClr>
                <a:schemeClr val="lt1"/>
              </a:buClr>
              <a:buSzPts val="5800"/>
              <a:buNone/>
              <a:defRPr sz="5800">
                <a:solidFill>
                  <a:schemeClr val="lt1"/>
                </a:solidFill>
              </a:defRPr>
            </a:lvl3pPr>
            <a:lvl4pPr lvl="3">
              <a:spcBef>
                <a:spcPts val="0"/>
              </a:spcBef>
              <a:spcAft>
                <a:spcPts val="0"/>
              </a:spcAft>
              <a:buClr>
                <a:schemeClr val="lt1"/>
              </a:buClr>
              <a:buSzPts val="5800"/>
              <a:buNone/>
              <a:defRPr sz="5800">
                <a:solidFill>
                  <a:schemeClr val="lt1"/>
                </a:solidFill>
              </a:defRPr>
            </a:lvl4pPr>
            <a:lvl5pPr lvl="4">
              <a:spcBef>
                <a:spcPts val="0"/>
              </a:spcBef>
              <a:spcAft>
                <a:spcPts val="0"/>
              </a:spcAft>
              <a:buClr>
                <a:schemeClr val="lt1"/>
              </a:buClr>
              <a:buSzPts val="5800"/>
              <a:buNone/>
              <a:defRPr sz="5800">
                <a:solidFill>
                  <a:schemeClr val="lt1"/>
                </a:solidFill>
              </a:defRPr>
            </a:lvl5pPr>
            <a:lvl6pPr lvl="5">
              <a:spcBef>
                <a:spcPts val="0"/>
              </a:spcBef>
              <a:spcAft>
                <a:spcPts val="0"/>
              </a:spcAft>
              <a:buClr>
                <a:schemeClr val="lt1"/>
              </a:buClr>
              <a:buSzPts val="5800"/>
              <a:buNone/>
              <a:defRPr sz="5800">
                <a:solidFill>
                  <a:schemeClr val="lt1"/>
                </a:solidFill>
              </a:defRPr>
            </a:lvl6pPr>
            <a:lvl7pPr lvl="6">
              <a:spcBef>
                <a:spcPts val="0"/>
              </a:spcBef>
              <a:spcAft>
                <a:spcPts val="0"/>
              </a:spcAft>
              <a:buClr>
                <a:schemeClr val="lt1"/>
              </a:buClr>
              <a:buSzPts val="5800"/>
              <a:buNone/>
              <a:defRPr sz="5800">
                <a:solidFill>
                  <a:schemeClr val="lt1"/>
                </a:solidFill>
              </a:defRPr>
            </a:lvl7pPr>
            <a:lvl8pPr lvl="7">
              <a:spcBef>
                <a:spcPts val="0"/>
              </a:spcBef>
              <a:spcAft>
                <a:spcPts val="0"/>
              </a:spcAft>
              <a:buClr>
                <a:schemeClr val="lt1"/>
              </a:buClr>
              <a:buSzPts val="5800"/>
              <a:buNone/>
              <a:defRPr sz="5800">
                <a:solidFill>
                  <a:schemeClr val="lt1"/>
                </a:solidFill>
              </a:defRPr>
            </a:lvl8pPr>
            <a:lvl9pPr lvl="8">
              <a:spcBef>
                <a:spcPts val="0"/>
              </a:spcBef>
              <a:spcAft>
                <a:spcPts val="0"/>
              </a:spcAft>
              <a:buClr>
                <a:schemeClr val="lt1"/>
              </a:buClr>
              <a:buSzPts val="5800"/>
              <a:buNone/>
              <a:defRPr sz="5800">
                <a:solidFill>
                  <a:schemeClr val="lt1"/>
                </a:solidFill>
              </a:defRPr>
            </a:lvl9pPr>
          </a:lstStyle>
          <a:p/>
        </p:txBody>
      </p:sp>
      <p:grpSp>
        <p:nvGrpSpPr>
          <p:cNvPr id="12" name="Google Shape;12;p2"/>
          <p:cNvGrpSpPr/>
          <p:nvPr/>
        </p:nvGrpSpPr>
        <p:grpSpPr>
          <a:xfrm>
            <a:off x="28550" y="2196764"/>
            <a:ext cx="9094048" cy="2946825"/>
            <a:chOff x="28544" y="3514688"/>
            <a:chExt cx="9094048" cy="1628800"/>
          </a:xfrm>
        </p:grpSpPr>
        <p:sp>
          <p:nvSpPr>
            <p:cNvPr id="13" name="Google Shape;13;p2"/>
            <p:cNvSpPr/>
            <p:nvPr/>
          </p:nvSpPr>
          <p:spPr>
            <a:xfrm>
              <a:off x="300032" y="4491616"/>
              <a:ext cx="228608" cy="651872"/>
            </a:xfrm>
            <a:custGeom>
              <a:rect b="b" l="l" r="r" t="t"/>
              <a:pathLst>
                <a:path extrusionOk="0" h="20371" w="7144">
                  <a:moveTo>
                    <a:pt x="0" y="0"/>
                  </a:moveTo>
                  <a:lnTo>
                    <a:pt x="0" y="20371"/>
                  </a:lnTo>
                  <a:lnTo>
                    <a:pt x="7144" y="20371"/>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8544" y="4220160"/>
              <a:ext cx="228640" cy="923328"/>
            </a:xfrm>
            <a:custGeom>
              <a:rect b="b" l="l" r="r" t="t"/>
              <a:pathLst>
                <a:path extrusionOk="0" h="28854" w="7145">
                  <a:moveTo>
                    <a:pt x="1" y="0"/>
                  </a:moveTo>
                  <a:lnTo>
                    <a:pt x="1" y="28854"/>
                  </a:lnTo>
                  <a:lnTo>
                    <a:pt x="7145" y="28854"/>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76832"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53664" y="4120128"/>
              <a:ext cx="230400" cy="1023360"/>
            </a:xfrm>
            <a:custGeom>
              <a:rect b="b" l="l" r="r" t="t"/>
              <a:pathLst>
                <a:path extrusionOk="0" h="31980" w="7200">
                  <a:moveTo>
                    <a:pt x="0" y="1"/>
                  </a:moveTo>
                  <a:lnTo>
                    <a:pt x="0" y="31980"/>
                  </a:lnTo>
                  <a:lnTo>
                    <a:pt x="7200" y="3198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130496" y="4627328"/>
              <a:ext cx="230400" cy="516160"/>
            </a:xfrm>
            <a:custGeom>
              <a:rect b="b" l="l" r="r" t="t"/>
              <a:pathLst>
                <a:path extrusionOk="0" h="16130" w="7200">
                  <a:moveTo>
                    <a:pt x="0" y="1"/>
                  </a:moveTo>
                  <a:lnTo>
                    <a:pt x="0" y="16130"/>
                  </a:lnTo>
                  <a:lnTo>
                    <a:pt x="7200" y="1613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409088" y="3821888"/>
              <a:ext cx="228640" cy="1321600"/>
            </a:xfrm>
            <a:custGeom>
              <a:rect b="b" l="l" r="r" t="t"/>
              <a:pathLst>
                <a:path extrusionOk="0" h="41300" w="7145">
                  <a:moveTo>
                    <a:pt x="1" y="0"/>
                  </a:moveTo>
                  <a:lnTo>
                    <a:pt x="1" y="41300"/>
                  </a:lnTo>
                  <a:lnTo>
                    <a:pt x="7144" y="41300"/>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685920" y="4175488"/>
              <a:ext cx="230400" cy="968000"/>
            </a:xfrm>
            <a:custGeom>
              <a:rect b="b" l="l" r="r" t="t"/>
              <a:pathLst>
                <a:path extrusionOk="0" h="30250" w="7200">
                  <a:moveTo>
                    <a:pt x="0" y="1"/>
                  </a:moveTo>
                  <a:lnTo>
                    <a:pt x="0" y="30250"/>
                  </a:lnTo>
                  <a:lnTo>
                    <a:pt x="7200" y="3025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962720"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239552" y="4355872"/>
              <a:ext cx="230400" cy="787616"/>
            </a:xfrm>
            <a:custGeom>
              <a:rect b="b" l="l" r="r" t="t"/>
              <a:pathLst>
                <a:path extrusionOk="0" h="24613" w="7200">
                  <a:moveTo>
                    <a:pt x="0" y="1"/>
                  </a:moveTo>
                  <a:lnTo>
                    <a:pt x="0" y="24613"/>
                  </a:lnTo>
                  <a:lnTo>
                    <a:pt x="7200" y="24613"/>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5163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794976" y="4175488"/>
              <a:ext cx="228640" cy="968000"/>
            </a:xfrm>
            <a:custGeom>
              <a:rect b="b" l="l" r="r" t="t"/>
              <a:pathLst>
                <a:path extrusionOk="0" h="30250" w="7145">
                  <a:moveTo>
                    <a:pt x="1" y="1"/>
                  </a:moveTo>
                  <a:lnTo>
                    <a:pt x="1" y="30250"/>
                  </a:lnTo>
                  <a:lnTo>
                    <a:pt x="7144" y="3025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071808" y="3659360"/>
              <a:ext cx="230400" cy="1484128"/>
            </a:xfrm>
            <a:custGeom>
              <a:rect b="b" l="l" r="r" t="t"/>
              <a:pathLst>
                <a:path extrusionOk="0" h="46379" w="7200">
                  <a:moveTo>
                    <a:pt x="0" y="1"/>
                  </a:moveTo>
                  <a:lnTo>
                    <a:pt x="0" y="46379"/>
                  </a:lnTo>
                  <a:lnTo>
                    <a:pt x="7200" y="46379"/>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348608"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625440"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3904032" y="4491616"/>
              <a:ext cx="228640" cy="651872"/>
            </a:xfrm>
            <a:custGeom>
              <a:rect b="b" l="l" r="r" t="t"/>
              <a:pathLst>
                <a:path extrusionOk="0" h="20371" w="7145">
                  <a:moveTo>
                    <a:pt x="1" y="0"/>
                  </a:moveTo>
                  <a:lnTo>
                    <a:pt x="1" y="20371"/>
                  </a:lnTo>
                  <a:lnTo>
                    <a:pt x="7145" y="20371"/>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4180864" y="4284448"/>
              <a:ext cx="230432" cy="859040"/>
            </a:xfrm>
            <a:custGeom>
              <a:rect b="b" l="l" r="r" t="t"/>
              <a:pathLst>
                <a:path extrusionOk="0" h="26845" w="7201">
                  <a:moveTo>
                    <a:pt x="0" y="0"/>
                  </a:moveTo>
                  <a:lnTo>
                    <a:pt x="0" y="26845"/>
                  </a:lnTo>
                  <a:lnTo>
                    <a:pt x="7200" y="26845"/>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457696" y="4004032"/>
              <a:ext cx="230400" cy="1139456"/>
            </a:xfrm>
            <a:custGeom>
              <a:rect b="b" l="l" r="r" t="t"/>
              <a:pathLst>
                <a:path extrusionOk="0" h="35608" w="7200">
                  <a:moveTo>
                    <a:pt x="0" y="1"/>
                  </a:moveTo>
                  <a:lnTo>
                    <a:pt x="0" y="35608"/>
                  </a:lnTo>
                  <a:lnTo>
                    <a:pt x="7200" y="35608"/>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4734496"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0113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289920" y="3939744"/>
              <a:ext cx="228640" cy="1203744"/>
            </a:xfrm>
            <a:custGeom>
              <a:rect b="b" l="l" r="r" t="t"/>
              <a:pathLst>
                <a:path extrusionOk="0" h="37617" w="7145">
                  <a:moveTo>
                    <a:pt x="1" y="1"/>
                  </a:moveTo>
                  <a:lnTo>
                    <a:pt x="1" y="37617"/>
                  </a:lnTo>
                  <a:lnTo>
                    <a:pt x="7145" y="37617"/>
                  </a:lnTo>
                  <a:lnTo>
                    <a:pt x="7145"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566752" y="3704000"/>
              <a:ext cx="230432" cy="1439488"/>
            </a:xfrm>
            <a:custGeom>
              <a:rect b="b" l="l" r="r" t="t"/>
              <a:pathLst>
                <a:path extrusionOk="0" h="44984" w="7201">
                  <a:moveTo>
                    <a:pt x="0" y="1"/>
                  </a:moveTo>
                  <a:lnTo>
                    <a:pt x="0" y="44984"/>
                  </a:lnTo>
                  <a:lnTo>
                    <a:pt x="7200" y="44984"/>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8435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6120384" y="4329088"/>
              <a:ext cx="230432" cy="814400"/>
            </a:xfrm>
            <a:custGeom>
              <a:rect b="b" l="l" r="r" t="t"/>
              <a:pathLst>
                <a:path extrusionOk="0" h="25450" w="7201">
                  <a:moveTo>
                    <a:pt x="1" y="0"/>
                  </a:moveTo>
                  <a:lnTo>
                    <a:pt x="1" y="25450"/>
                  </a:lnTo>
                  <a:lnTo>
                    <a:pt x="7200" y="2545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6399008" y="4120128"/>
              <a:ext cx="228608" cy="1023360"/>
            </a:xfrm>
            <a:custGeom>
              <a:rect b="b" l="l" r="r" t="t"/>
              <a:pathLst>
                <a:path extrusionOk="0" h="31980" w="7144">
                  <a:moveTo>
                    <a:pt x="0" y="1"/>
                  </a:moveTo>
                  <a:lnTo>
                    <a:pt x="0" y="31980"/>
                  </a:lnTo>
                  <a:lnTo>
                    <a:pt x="7144" y="3198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6675808" y="4538048"/>
              <a:ext cx="230432" cy="605440"/>
            </a:xfrm>
            <a:custGeom>
              <a:rect b="b" l="l" r="r" t="t"/>
              <a:pathLst>
                <a:path extrusionOk="0" h="18920" w="7201">
                  <a:moveTo>
                    <a:pt x="1" y="0"/>
                  </a:moveTo>
                  <a:lnTo>
                    <a:pt x="1" y="18920"/>
                  </a:lnTo>
                  <a:lnTo>
                    <a:pt x="7200" y="1892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6952640" y="3939744"/>
              <a:ext cx="230432" cy="1203744"/>
            </a:xfrm>
            <a:custGeom>
              <a:rect b="b" l="l" r="r" t="t"/>
              <a:pathLst>
                <a:path extrusionOk="0" h="37617" w="7201">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7229472"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7506272" y="3768288"/>
              <a:ext cx="230432" cy="1375200"/>
            </a:xfrm>
            <a:custGeom>
              <a:rect b="b" l="l" r="r" t="t"/>
              <a:pathLst>
                <a:path extrusionOk="0" h="42975" w="7201">
                  <a:moveTo>
                    <a:pt x="1" y="1"/>
                  </a:moveTo>
                  <a:lnTo>
                    <a:pt x="1" y="42975"/>
                  </a:lnTo>
                  <a:lnTo>
                    <a:pt x="7200" y="42975"/>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7784896" y="4004032"/>
              <a:ext cx="228608" cy="1139456"/>
            </a:xfrm>
            <a:custGeom>
              <a:rect b="b" l="l" r="r" t="t"/>
              <a:pathLst>
                <a:path extrusionOk="0" h="35608" w="7144">
                  <a:moveTo>
                    <a:pt x="0" y="1"/>
                  </a:moveTo>
                  <a:lnTo>
                    <a:pt x="0" y="35608"/>
                  </a:lnTo>
                  <a:lnTo>
                    <a:pt x="7144" y="35608"/>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061696" y="3596864"/>
              <a:ext cx="230432" cy="1546624"/>
            </a:xfrm>
            <a:custGeom>
              <a:rect b="b" l="l" r="r" t="t"/>
              <a:pathLst>
                <a:path extrusionOk="0" h="48332" w="7201">
                  <a:moveTo>
                    <a:pt x="1" y="0"/>
                  </a:moveTo>
                  <a:lnTo>
                    <a:pt x="1" y="48332"/>
                  </a:lnTo>
                  <a:lnTo>
                    <a:pt x="7200" y="48332"/>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3385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615360" y="3939744"/>
              <a:ext cx="230400" cy="1203744"/>
            </a:xfrm>
            <a:custGeom>
              <a:rect b="b" l="l" r="r" t="t"/>
              <a:pathLst>
                <a:path extrusionOk="0" h="37617" w="7200">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893952" y="3596864"/>
              <a:ext cx="228640" cy="1546624"/>
            </a:xfrm>
            <a:custGeom>
              <a:rect b="b" l="l" r="r" t="t"/>
              <a:pathLst>
                <a:path extrusionOk="0" h="48332" w="7145">
                  <a:moveTo>
                    <a:pt x="1" y="0"/>
                  </a:moveTo>
                  <a:lnTo>
                    <a:pt x="1" y="48332"/>
                  </a:lnTo>
                  <a:lnTo>
                    <a:pt x="7144" y="48332"/>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 name="Google Shape;46;p2"/>
          <p:cNvGrpSpPr/>
          <p:nvPr/>
        </p:nvGrpSpPr>
        <p:grpSpPr>
          <a:xfrm>
            <a:off x="28550" y="3359978"/>
            <a:ext cx="9094048" cy="1783611"/>
            <a:chOff x="28544" y="4157632"/>
            <a:chExt cx="9094048" cy="985856"/>
          </a:xfrm>
        </p:grpSpPr>
        <p:sp>
          <p:nvSpPr>
            <p:cNvPr id="47" name="Google Shape;47;p2"/>
            <p:cNvSpPr/>
            <p:nvPr/>
          </p:nvSpPr>
          <p:spPr>
            <a:xfrm>
              <a:off x="435744" y="4782720"/>
              <a:ext cx="92896" cy="360768"/>
            </a:xfrm>
            <a:custGeom>
              <a:rect b="b" l="l" r="r" t="t"/>
              <a:pathLst>
                <a:path extrusionOk="0" h="11274" w="2903">
                  <a:moveTo>
                    <a:pt x="1" y="0"/>
                  </a:moveTo>
                  <a:lnTo>
                    <a:pt x="1" y="11274"/>
                  </a:lnTo>
                  <a:lnTo>
                    <a:pt x="2903" y="11274"/>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00032" y="4638048"/>
              <a:ext cx="92896" cy="505440"/>
            </a:xfrm>
            <a:custGeom>
              <a:rect b="b" l="l" r="r" t="t"/>
              <a:pathLst>
                <a:path extrusionOk="0" h="15795" w="2903">
                  <a:moveTo>
                    <a:pt x="0" y="1"/>
                  </a:moveTo>
                  <a:lnTo>
                    <a:pt x="0" y="15795"/>
                  </a:lnTo>
                  <a:lnTo>
                    <a:pt x="2902" y="15795"/>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164288" y="4571968"/>
              <a:ext cx="92896" cy="571520"/>
            </a:xfrm>
            <a:custGeom>
              <a:rect b="b" l="l" r="r" t="t"/>
              <a:pathLst>
                <a:path extrusionOk="0" h="17860" w="2903">
                  <a:moveTo>
                    <a:pt x="1" y="1"/>
                  </a:moveTo>
                  <a:lnTo>
                    <a:pt x="1" y="17860"/>
                  </a:lnTo>
                  <a:lnTo>
                    <a:pt x="2903" y="17860"/>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8544" y="4739840"/>
              <a:ext cx="92928" cy="403648"/>
            </a:xfrm>
            <a:custGeom>
              <a:rect b="b" l="l" r="r" t="t"/>
              <a:pathLst>
                <a:path extrusionOk="0" h="12614" w="2904">
                  <a:moveTo>
                    <a:pt x="1" y="1"/>
                  </a:moveTo>
                  <a:lnTo>
                    <a:pt x="1" y="12614"/>
                  </a:lnTo>
                  <a:lnTo>
                    <a:pt x="2903" y="12614"/>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712576"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76832" y="4752352"/>
              <a:ext cx="94688" cy="391136"/>
            </a:xfrm>
            <a:custGeom>
              <a:rect b="b" l="l" r="r" t="t"/>
              <a:pathLst>
                <a:path extrusionOk="0" h="12223" w="2959">
                  <a:moveTo>
                    <a:pt x="1" y="1"/>
                  </a:moveTo>
                  <a:lnTo>
                    <a:pt x="1" y="12223"/>
                  </a:lnTo>
                  <a:lnTo>
                    <a:pt x="2959" y="12223"/>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989408" y="4386240"/>
              <a:ext cx="94656" cy="757248"/>
            </a:xfrm>
            <a:custGeom>
              <a:rect b="b" l="l" r="r" t="t"/>
              <a:pathLst>
                <a:path extrusionOk="0" h="23664" w="2958">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853664" y="4500544"/>
              <a:ext cx="94688" cy="642944"/>
            </a:xfrm>
            <a:custGeom>
              <a:rect b="b" l="l" r="r" t="t"/>
              <a:pathLst>
                <a:path extrusionOk="0" h="20092" w="2959">
                  <a:moveTo>
                    <a:pt x="0" y="0"/>
                  </a:moveTo>
                  <a:lnTo>
                    <a:pt x="0" y="20092"/>
                  </a:lnTo>
                  <a:lnTo>
                    <a:pt x="2958" y="2009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1266208"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130496" y="4518400"/>
              <a:ext cx="94688" cy="625088"/>
            </a:xfrm>
            <a:custGeom>
              <a:rect b="b" l="l" r="r" t="t"/>
              <a:pathLst>
                <a:path extrusionOk="0" h="19534" w="2959">
                  <a:moveTo>
                    <a:pt x="0" y="0"/>
                  </a:moveTo>
                  <a:lnTo>
                    <a:pt x="0" y="19534"/>
                  </a:lnTo>
                  <a:lnTo>
                    <a:pt x="2958" y="1953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5430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407296"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821632" y="4457664"/>
              <a:ext cx="92896" cy="685824"/>
            </a:xfrm>
            <a:custGeom>
              <a:rect b="b" l="l" r="r" t="t"/>
              <a:pathLst>
                <a:path extrusionOk="0" h="21432" w="2903">
                  <a:moveTo>
                    <a:pt x="1" y="1"/>
                  </a:moveTo>
                  <a:lnTo>
                    <a:pt x="1" y="21432"/>
                  </a:lnTo>
                  <a:lnTo>
                    <a:pt x="2903" y="21432"/>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685920"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098464"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1962720"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375296" y="4711264"/>
              <a:ext cx="94656" cy="432224"/>
            </a:xfrm>
            <a:custGeom>
              <a:rect b="b" l="l" r="r" t="t"/>
              <a:pathLst>
                <a:path extrusionOk="0" h="13507" w="2958">
                  <a:moveTo>
                    <a:pt x="0" y="1"/>
                  </a:moveTo>
                  <a:lnTo>
                    <a:pt x="0" y="13507"/>
                  </a:lnTo>
                  <a:lnTo>
                    <a:pt x="2958" y="1350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239552" y="4536256"/>
              <a:ext cx="94688" cy="607232"/>
            </a:xfrm>
            <a:custGeom>
              <a:rect b="b" l="l" r="r" t="t"/>
              <a:pathLst>
                <a:path extrusionOk="0" h="18976" w="2959">
                  <a:moveTo>
                    <a:pt x="0" y="0"/>
                  </a:moveTo>
                  <a:lnTo>
                    <a:pt x="0" y="18976"/>
                  </a:lnTo>
                  <a:lnTo>
                    <a:pt x="2958" y="18976"/>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652096" y="4704128"/>
              <a:ext cx="94688" cy="439360"/>
            </a:xfrm>
            <a:custGeom>
              <a:rect b="b" l="l" r="r" t="t"/>
              <a:pathLst>
                <a:path extrusionOk="0" h="13730" w="2959">
                  <a:moveTo>
                    <a:pt x="1" y="1"/>
                  </a:moveTo>
                  <a:lnTo>
                    <a:pt x="1" y="13730"/>
                  </a:lnTo>
                  <a:lnTo>
                    <a:pt x="2959" y="1373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516384" y="4764864"/>
              <a:ext cx="94688" cy="378624"/>
            </a:xfrm>
            <a:custGeom>
              <a:rect b="b" l="l" r="r" t="t"/>
              <a:pathLst>
                <a:path extrusionOk="0" h="11832" w="2959">
                  <a:moveTo>
                    <a:pt x="0" y="0"/>
                  </a:moveTo>
                  <a:lnTo>
                    <a:pt x="0" y="11832"/>
                  </a:lnTo>
                  <a:lnTo>
                    <a:pt x="2958" y="1183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2930720" y="4421952"/>
              <a:ext cx="92896" cy="721536"/>
            </a:xfrm>
            <a:custGeom>
              <a:rect b="b" l="l" r="r" t="t"/>
              <a:pathLst>
                <a:path extrusionOk="0" h="22548" w="2903">
                  <a:moveTo>
                    <a:pt x="0" y="1"/>
                  </a:moveTo>
                  <a:lnTo>
                    <a:pt x="0" y="22548"/>
                  </a:lnTo>
                  <a:lnTo>
                    <a:pt x="2902" y="22548"/>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2794976" y="4638048"/>
              <a:ext cx="92896" cy="505440"/>
            </a:xfrm>
            <a:custGeom>
              <a:rect b="b" l="l" r="r" t="t"/>
              <a:pathLst>
                <a:path extrusionOk="0" h="15795" w="2903">
                  <a:moveTo>
                    <a:pt x="1" y="1"/>
                  </a:moveTo>
                  <a:lnTo>
                    <a:pt x="1" y="15795"/>
                  </a:lnTo>
                  <a:lnTo>
                    <a:pt x="2903" y="1579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3207520" y="4386240"/>
              <a:ext cx="94688" cy="757248"/>
            </a:xfrm>
            <a:custGeom>
              <a:rect b="b" l="l" r="r" t="t"/>
              <a:pathLst>
                <a:path extrusionOk="0" h="23664" w="2959">
                  <a:moveTo>
                    <a:pt x="1" y="0"/>
                  </a:moveTo>
                  <a:lnTo>
                    <a:pt x="1" y="23664"/>
                  </a:lnTo>
                  <a:lnTo>
                    <a:pt x="2959" y="23664"/>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3071808" y="4314784"/>
              <a:ext cx="94688" cy="828704"/>
            </a:xfrm>
            <a:custGeom>
              <a:rect b="b" l="l" r="r" t="t"/>
              <a:pathLst>
                <a:path extrusionOk="0" h="25897" w="2959">
                  <a:moveTo>
                    <a:pt x="0" y="1"/>
                  </a:moveTo>
                  <a:lnTo>
                    <a:pt x="0" y="25897"/>
                  </a:lnTo>
                  <a:lnTo>
                    <a:pt x="2958" y="2589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3484352"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3348608" y="4314784"/>
              <a:ext cx="94688" cy="828704"/>
            </a:xfrm>
            <a:custGeom>
              <a:rect b="b" l="l" r="r" t="t"/>
              <a:pathLst>
                <a:path extrusionOk="0" h="25897" w="2959">
                  <a:moveTo>
                    <a:pt x="1" y="1"/>
                  </a:moveTo>
                  <a:lnTo>
                    <a:pt x="1" y="25897"/>
                  </a:lnTo>
                  <a:lnTo>
                    <a:pt x="2959" y="25897"/>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761184" y="4739840"/>
              <a:ext cx="94656" cy="403648"/>
            </a:xfrm>
            <a:custGeom>
              <a:rect b="b" l="l" r="r" t="t"/>
              <a:pathLst>
                <a:path extrusionOk="0" h="12614" w="2958">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625440" y="4457664"/>
              <a:ext cx="94688" cy="685824"/>
            </a:xfrm>
            <a:custGeom>
              <a:rect b="b" l="l" r="r" t="t"/>
              <a:pathLst>
                <a:path extrusionOk="0" h="21432" w="2959">
                  <a:moveTo>
                    <a:pt x="0" y="1"/>
                  </a:moveTo>
                  <a:lnTo>
                    <a:pt x="0" y="21432"/>
                  </a:lnTo>
                  <a:lnTo>
                    <a:pt x="2958" y="2143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4037984" y="4638048"/>
              <a:ext cx="94688" cy="505440"/>
            </a:xfrm>
            <a:custGeom>
              <a:rect b="b" l="l" r="r" t="t"/>
              <a:pathLst>
                <a:path extrusionOk="0" h="15795" w="2959">
                  <a:moveTo>
                    <a:pt x="1" y="1"/>
                  </a:moveTo>
                  <a:lnTo>
                    <a:pt x="1" y="15795"/>
                  </a:lnTo>
                  <a:lnTo>
                    <a:pt x="2959" y="15795"/>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3902272" y="4836288"/>
              <a:ext cx="94656" cy="307200"/>
            </a:xfrm>
            <a:custGeom>
              <a:rect b="b" l="l" r="r" t="t"/>
              <a:pathLst>
                <a:path extrusionOk="0" h="9600" w="2958">
                  <a:moveTo>
                    <a:pt x="0" y="1"/>
                  </a:moveTo>
                  <a:lnTo>
                    <a:pt x="0" y="9600"/>
                  </a:lnTo>
                  <a:lnTo>
                    <a:pt x="2958" y="960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4316608"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418086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4593408"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4457696"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4870240"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4734496"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5147072" y="4157632"/>
              <a:ext cx="94656" cy="985856"/>
            </a:xfrm>
            <a:custGeom>
              <a:rect b="b" l="l" r="r" t="t"/>
              <a:pathLst>
                <a:path extrusionOk="0" h="30808" w="2958">
                  <a:moveTo>
                    <a:pt x="0" y="1"/>
                  </a:moveTo>
                  <a:lnTo>
                    <a:pt x="0" y="30808"/>
                  </a:lnTo>
                  <a:lnTo>
                    <a:pt x="2958" y="30808"/>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5011328" y="4229088"/>
              <a:ext cx="94688" cy="914400"/>
            </a:xfrm>
            <a:custGeom>
              <a:rect b="b" l="l" r="r" t="t"/>
              <a:pathLst>
                <a:path extrusionOk="0" h="28575" w="2959">
                  <a:moveTo>
                    <a:pt x="0" y="0"/>
                  </a:moveTo>
                  <a:lnTo>
                    <a:pt x="0" y="28575"/>
                  </a:lnTo>
                  <a:lnTo>
                    <a:pt x="2958" y="2857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5425664"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5289920" y="4277280"/>
              <a:ext cx="94688" cy="866208"/>
            </a:xfrm>
            <a:custGeom>
              <a:rect b="b" l="l" r="r" t="t"/>
              <a:pathLst>
                <a:path extrusionOk="0" h="27069" w="2959">
                  <a:moveTo>
                    <a:pt x="1" y="1"/>
                  </a:moveTo>
                  <a:lnTo>
                    <a:pt x="1" y="27069"/>
                  </a:lnTo>
                  <a:lnTo>
                    <a:pt x="2959" y="2706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5702496" y="4721984"/>
              <a:ext cx="94688" cy="421504"/>
            </a:xfrm>
            <a:custGeom>
              <a:rect b="b" l="l" r="r" t="t"/>
              <a:pathLst>
                <a:path extrusionOk="0" h="13172" w="2959">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566752" y="4416608"/>
              <a:ext cx="94688" cy="726880"/>
            </a:xfrm>
            <a:custGeom>
              <a:rect b="b" l="l" r="r" t="t"/>
              <a:pathLst>
                <a:path extrusionOk="0" h="22715" w="2959">
                  <a:moveTo>
                    <a:pt x="0" y="0"/>
                  </a:moveTo>
                  <a:lnTo>
                    <a:pt x="0" y="22715"/>
                  </a:lnTo>
                  <a:lnTo>
                    <a:pt x="2958" y="2271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5979296"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5843584" y="4813088"/>
              <a:ext cx="94688" cy="330400"/>
            </a:xfrm>
            <a:custGeom>
              <a:rect b="b" l="l" r="r" t="t"/>
              <a:pathLst>
                <a:path extrusionOk="0" h="10325" w="2959">
                  <a:moveTo>
                    <a:pt x="0" y="0"/>
                  </a:moveTo>
                  <a:lnTo>
                    <a:pt x="0" y="10325"/>
                  </a:lnTo>
                  <a:lnTo>
                    <a:pt x="2958" y="1032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6256128"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61203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6534720" y="4505888"/>
              <a:ext cx="92896" cy="637600"/>
            </a:xfrm>
            <a:custGeom>
              <a:rect b="b" l="l" r="r" t="t"/>
              <a:pathLst>
                <a:path extrusionOk="0" h="19925" w="2903">
                  <a:moveTo>
                    <a:pt x="1" y="1"/>
                  </a:moveTo>
                  <a:lnTo>
                    <a:pt x="1" y="19925"/>
                  </a:lnTo>
                  <a:lnTo>
                    <a:pt x="2903" y="1992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6399008" y="4739840"/>
              <a:ext cx="92896" cy="403648"/>
            </a:xfrm>
            <a:custGeom>
              <a:rect b="b" l="l" r="r" t="t"/>
              <a:pathLst>
                <a:path extrusionOk="0" h="12614" w="2903">
                  <a:moveTo>
                    <a:pt x="0" y="1"/>
                  </a:moveTo>
                  <a:lnTo>
                    <a:pt x="0" y="12614"/>
                  </a:lnTo>
                  <a:lnTo>
                    <a:pt x="2902" y="12614"/>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6811552"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6675808" y="4614848"/>
              <a:ext cx="94688" cy="528640"/>
            </a:xfrm>
            <a:custGeom>
              <a:rect b="b" l="l" r="r" t="t"/>
              <a:pathLst>
                <a:path extrusionOk="0" h="16520" w="2959">
                  <a:moveTo>
                    <a:pt x="1" y="0"/>
                  </a:moveTo>
                  <a:lnTo>
                    <a:pt x="1" y="16520"/>
                  </a:lnTo>
                  <a:lnTo>
                    <a:pt x="2959" y="16520"/>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708838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6952640"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73651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7229472" y="4825568"/>
              <a:ext cx="94688" cy="317920"/>
            </a:xfrm>
            <a:custGeom>
              <a:rect b="b" l="l" r="r" t="t"/>
              <a:pathLst>
                <a:path extrusionOk="0" h="9935" w="2959">
                  <a:moveTo>
                    <a:pt x="0" y="1"/>
                  </a:moveTo>
                  <a:lnTo>
                    <a:pt x="0" y="9935"/>
                  </a:lnTo>
                  <a:lnTo>
                    <a:pt x="2958" y="993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7643808" y="4632704"/>
              <a:ext cx="92896" cy="510784"/>
            </a:xfrm>
            <a:custGeom>
              <a:rect b="b" l="l" r="r" t="t"/>
              <a:pathLst>
                <a:path extrusionOk="0" h="15962" w="2903">
                  <a:moveTo>
                    <a:pt x="0" y="0"/>
                  </a:moveTo>
                  <a:lnTo>
                    <a:pt x="0" y="15962"/>
                  </a:lnTo>
                  <a:lnTo>
                    <a:pt x="2902" y="15962"/>
                  </a:lnTo>
                  <a:lnTo>
                    <a:pt x="2902"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7506272" y="4963104"/>
              <a:ext cx="94688" cy="180384"/>
            </a:xfrm>
            <a:custGeom>
              <a:rect b="b" l="l" r="r" t="t"/>
              <a:pathLst>
                <a:path extrusionOk="0" h="5637" w="2959">
                  <a:moveTo>
                    <a:pt x="1" y="0"/>
                  </a:moveTo>
                  <a:lnTo>
                    <a:pt x="1" y="5637"/>
                  </a:lnTo>
                  <a:lnTo>
                    <a:pt x="2959" y="5637"/>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7920608" y="4909504"/>
              <a:ext cx="94688" cy="233984"/>
            </a:xfrm>
            <a:custGeom>
              <a:rect b="b" l="l" r="r" t="t"/>
              <a:pathLst>
                <a:path extrusionOk="0" h="7312" w="2959">
                  <a:moveTo>
                    <a:pt x="1" y="1"/>
                  </a:moveTo>
                  <a:lnTo>
                    <a:pt x="1" y="7312"/>
                  </a:lnTo>
                  <a:lnTo>
                    <a:pt x="2959" y="731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7784896" y="4777344"/>
              <a:ext cx="94688" cy="366144"/>
            </a:xfrm>
            <a:custGeom>
              <a:rect b="b" l="l" r="r" t="t"/>
              <a:pathLst>
                <a:path extrusionOk="0" h="11442" w="2959">
                  <a:moveTo>
                    <a:pt x="0" y="1"/>
                  </a:moveTo>
                  <a:lnTo>
                    <a:pt x="0" y="11442"/>
                  </a:lnTo>
                  <a:lnTo>
                    <a:pt x="2958" y="1144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81974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8061696" y="4777344"/>
              <a:ext cx="94688" cy="366144"/>
            </a:xfrm>
            <a:custGeom>
              <a:rect b="b" l="l" r="r" t="t"/>
              <a:pathLst>
                <a:path extrusionOk="0" h="11442" w="2959">
                  <a:moveTo>
                    <a:pt x="1" y="1"/>
                  </a:moveTo>
                  <a:lnTo>
                    <a:pt x="1" y="11442"/>
                  </a:lnTo>
                  <a:lnTo>
                    <a:pt x="2959" y="1144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8474272" y="4721984"/>
              <a:ext cx="94656" cy="421504"/>
            </a:xfrm>
            <a:custGeom>
              <a:rect b="b" l="l" r="r" t="t"/>
              <a:pathLst>
                <a:path extrusionOk="0" h="13172" w="2958">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8338528" y="4488032"/>
              <a:ext cx="94688" cy="655456"/>
            </a:xfrm>
            <a:custGeom>
              <a:rect b="b" l="l" r="r" t="t"/>
              <a:pathLst>
                <a:path extrusionOk="0" h="20483" w="2959">
                  <a:moveTo>
                    <a:pt x="0" y="1"/>
                  </a:moveTo>
                  <a:lnTo>
                    <a:pt x="0" y="20483"/>
                  </a:lnTo>
                  <a:lnTo>
                    <a:pt x="2958" y="2048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8751072" y="4409440"/>
              <a:ext cx="94688" cy="734048"/>
            </a:xfrm>
            <a:custGeom>
              <a:rect b="b" l="l" r="r" t="t"/>
              <a:pathLst>
                <a:path extrusionOk="0" h="22939" w="2959">
                  <a:moveTo>
                    <a:pt x="1" y="1"/>
                  </a:moveTo>
                  <a:lnTo>
                    <a:pt x="1" y="22939"/>
                  </a:lnTo>
                  <a:lnTo>
                    <a:pt x="2959" y="2293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8615360" y="4295168"/>
              <a:ext cx="94688" cy="848320"/>
            </a:xfrm>
            <a:custGeom>
              <a:rect b="b" l="l" r="r" t="t"/>
              <a:pathLst>
                <a:path extrusionOk="0" h="26510" w="2959">
                  <a:moveTo>
                    <a:pt x="0" y="0"/>
                  </a:moveTo>
                  <a:lnTo>
                    <a:pt x="0" y="26510"/>
                  </a:lnTo>
                  <a:lnTo>
                    <a:pt x="2958" y="26510"/>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9029696" y="4409440"/>
              <a:ext cx="92896" cy="734048"/>
            </a:xfrm>
            <a:custGeom>
              <a:rect b="b" l="l" r="r" t="t"/>
              <a:pathLst>
                <a:path extrusionOk="0" h="22939" w="2903">
                  <a:moveTo>
                    <a:pt x="0" y="1"/>
                  </a:moveTo>
                  <a:lnTo>
                    <a:pt x="0" y="22939"/>
                  </a:lnTo>
                  <a:lnTo>
                    <a:pt x="2902" y="22939"/>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8893952" y="4180864"/>
              <a:ext cx="92896" cy="962624"/>
            </a:xfrm>
            <a:custGeom>
              <a:rect b="b" l="l" r="r" t="t"/>
              <a:pathLst>
                <a:path extrusionOk="0" h="30082" w="2903">
                  <a:moveTo>
                    <a:pt x="1" y="0"/>
                  </a:moveTo>
                  <a:lnTo>
                    <a:pt x="1" y="30082"/>
                  </a:lnTo>
                  <a:lnTo>
                    <a:pt x="2903" y="30082"/>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2"/>
          <p:cNvSpPr/>
          <p:nvPr/>
        </p:nvSpPr>
        <p:spPr>
          <a:xfrm>
            <a:off x="0" y="2229988"/>
            <a:ext cx="9144000" cy="1293056"/>
          </a:xfrm>
          <a:custGeom>
            <a:rect b="b" l="l" r="r" t="t"/>
            <a:pathLst>
              <a:path extrusionOk="0" h="40408" w="28575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62" name="Shape 662"/>
        <p:cNvGrpSpPr/>
        <p:nvPr/>
      </p:nvGrpSpPr>
      <p:grpSpPr>
        <a:xfrm>
          <a:off x="0" y="0"/>
          <a:ext cx="0" cy="0"/>
          <a:chOff x="0" y="0"/>
          <a:chExt cx="0" cy="0"/>
        </a:xfrm>
      </p:grpSpPr>
      <p:sp>
        <p:nvSpPr>
          <p:cNvPr id="663" name="Google Shape;663;p11"/>
          <p:cNvSpPr/>
          <p:nvPr/>
        </p:nvSpPr>
        <p:spPr>
          <a:xfrm>
            <a:off x="-25" y="4329000"/>
            <a:ext cx="9144000" cy="814500"/>
          </a:xfrm>
          <a:prstGeom prst="rect">
            <a:avLst/>
          </a:pr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1"/>
          <p:cNvSpPr txBox="1"/>
          <p:nvPr>
            <p:ph idx="1" type="body"/>
          </p:nvPr>
        </p:nvSpPr>
        <p:spPr>
          <a:xfrm>
            <a:off x="553650" y="4496202"/>
            <a:ext cx="8036700" cy="519600"/>
          </a:xfrm>
          <a:prstGeom prst="rect">
            <a:avLst/>
          </a:prstGeom>
        </p:spPr>
        <p:txBody>
          <a:bodyPr anchorCtr="0" anchor="t" bIns="91425" lIns="91425" spcFirstLastPara="1" rIns="91425" wrap="square" tIns="91425"/>
          <a:lstStyle>
            <a:lvl1pPr indent="-228600" lvl="0" marL="457200" algn="ctr">
              <a:spcBef>
                <a:spcPts val="360"/>
              </a:spcBef>
              <a:spcAft>
                <a:spcPts val="0"/>
              </a:spcAft>
              <a:buSzPts val="1400"/>
              <a:buNone/>
              <a:defRPr sz="1400"/>
            </a:lvl1pPr>
          </a:lstStyle>
          <a:p/>
        </p:txBody>
      </p:sp>
      <p:sp>
        <p:nvSpPr>
          <p:cNvPr id="665" name="Google Shape;665;p11"/>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6" name="Shape 666"/>
        <p:cNvGrpSpPr/>
        <p:nvPr/>
      </p:nvGrpSpPr>
      <p:grpSpPr>
        <a:xfrm>
          <a:off x="0" y="0"/>
          <a:ext cx="0" cy="0"/>
          <a:chOff x="0" y="0"/>
          <a:chExt cx="0" cy="0"/>
        </a:xfrm>
      </p:grpSpPr>
      <p:sp>
        <p:nvSpPr>
          <p:cNvPr id="667" name="Google Shape;667;p12"/>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ith graphs">
  <p:cSld name="BLANK_2">
    <p:spTree>
      <p:nvGrpSpPr>
        <p:cNvPr id="668" name="Shape 668"/>
        <p:cNvGrpSpPr/>
        <p:nvPr/>
      </p:nvGrpSpPr>
      <p:grpSpPr>
        <a:xfrm>
          <a:off x="0" y="0"/>
          <a:ext cx="0" cy="0"/>
          <a:chOff x="0" y="0"/>
          <a:chExt cx="0" cy="0"/>
        </a:xfrm>
      </p:grpSpPr>
      <p:sp>
        <p:nvSpPr>
          <p:cNvPr id="669" name="Google Shape;669;p13"/>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grpSp>
        <p:nvGrpSpPr>
          <p:cNvPr id="670" name="Google Shape;670;p13"/>
          <p:cNvGrpSpPr/>
          <p:nvPr/>
        </p:nvGrpSpPr>
        <p:grpSpPr>
          <a:xfrm>
            <a:off x="28550" y="3850565"/>
            <a:ext cx="9094048" cy="1293104"/>
            <a:chOff x="28544" y="3514688"/>
            <a:chExt cx="9094048" cy="1628800"/>
          </a:xfrm>
        </p:grpSpPr>
        <p:sp>
          <p:nvSpPr>
            <p:cNvPr id="671" name="Google Shape;671;p13"/>
            <p:cNvSpPr/>
            <p:nvPr/>
          </p:nvSpPr>
          <p:spPr>
            <a:xfrm>
              <a:off x="300032" y="4491616"/>
              <a:ext cx="228608" cy="651872"/>
            </a:xfrm>
            <a:custGeom>
              <a:rect b="b" l="l" r="r" t="t"/>
              <a:pathLst>
                <a:path extrusionOk="0" h="20371" w="7144">
                  <a:moveTo>
                    <a:pt x="0" y="0"/>
                  </a:moveTo>
                  <a:lnTo>
                    <a:pt x="0" y="20371"/>
                  </a:lnTo>
                  <a:lnTo>
                    <a:pt x="7144" y="20371"/>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3"/>
            <p:cNvSpPr/>
            <p:nvPr/>
          </p:nvSpPr>
          <p:spPr>
            <a:xfrm>
              <a:off x="28544" y="4220160"/>
              <a:ext cx="228640" cy="923328"/>
            </a:xfrm>
            <a:custGeom>
              <a:rect b="b" l="l" r="r" t="t"/>
              <a:pathLst>
                <a:path extrusionOk="0" h="28854" w="7145">
                  <a:moveTo>
                    <a:pt x="1" y="0"/>
                  </a:moveTo>
                  <a:lnTo>
                    <a:pt x="1" y="28854"/>
                  </a:lnTo>
                  <a:lnTo>
                    <a:pt x="7145" y="28854"/>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3"/>
            <p:cNvSpPr/>
            <p:nvPr/>
          </p:nvSpPr>
          <p:spPr>
            <a:xfrm>
              <a:off x="576832"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3"/>
            <p:cNvSpPr/>
            <p:nvPr/>
          </p:nvSpPr>
          <p:spPr>
            <a:xfrm>
              <a:off x="853664" y="4120128"/>
              <a:ext cx="230400" cy="1023360"/>
            </a:xfrm>
            <a:custGeom>
              <a:rect b="b" l="l" r="r" t="t"/>
              <a:pathLst>
                <a:path extrusionOk="0" h="31980" w="7200">
                  <a:moveTo>
                    <a:pt x="0" y="1"/>
                  </a:moveTo>
                  <a:lnTo>
                    <a:pt x="0" y="31980"/>
                  </a:lnTo>
                  <a:lnTo>
                    <a:pt x="7200" y="3198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3"/>
            <p:cNvSpPr/>
            <p:nvPr/>
          </p:nvSpPr>
          <p:spPr>
            <a:xfrm>
              <a:off x="1130496" y="4627328"/>
              <a:ext cx="230400" cy="516160"/>
            </a:xfrm>
            <a:custGeom>
              <a:rect b="b" l="l" r="r" t="t"/>
              <a:pathLst>
                <a:path extrusionOk="0" h="16130" w="7200">
                  <a:moveTo>
                    <a:pt x="0" y="1"/>
                  </a:moveTo>
                  <a:lnTo>
                    <a:pt x="0" y="16130"/>
                  </a:lnTo>
                  <a:lnTo>
                    <a:pt x="7200" y="1613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3"/>
            <p:cNvSpPr/>
            <p:nvPr/>
          </p:nvSpPr>
          <p:spPr>
            <a:xfrm>
              <a:off x="1409088" y="3821888"/>
              <a:ext cx="228640" cy="1321600"/>
            </a:xfrm>
            <a:custGeom>
              <a:rect b="b" l="l" r="r" t="t"/>
              <a:pathLst>
                <a:path extrusionOk="0" h="41300" w="7145">
                  <a:moveTo>
                    <a:pt x="1" y="0"/>
                  </a:moveTo>
                  <a:lnTo>
                    <a:pt x="1" y="41300"/>
                  </a:lnTo>
                  <a:lnTo>
                    <a:pt x="7144" y="41300"/>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3"/>
            <p:cNvSpPr/>
            <p:nvPr/>
          </p:nvSpPr>
          <p:spPr>
            <a:xfrm>
              <a:off x="1685920" y="4175488"/>
              <a:ext cx="230400" cy="968000"/>
            </a:xfrm>
            <a:custGeom>
              <a:rect b="b" l="l" r="r" t="t"/>
              <a:pathLst>
                <a:path extrusionOk="0" h="30250" w="7200">
                  <a:moveTo>
                    <a:pt x="0" y="1"/>
                  </a:moveTo>
                  <a:lnTo>
                    <a:pt x="0" y="30250"/>
                  </a:lnTo>
                  <a:lnTo>
                    <a:pt x="7200" y="3025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3"/>
            <p:cNvSpPr/>
            <p:nvPr/>
          </p:nvSpPr>
          <p:spPr>
            <a:xfrm>
              <a:off x="1962720"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3"/>
            <p:cNvSpPr/>
            <p:nvPr/>
          </p:nvSpPr>
          <p:spPr>
            <a:xfrm>
              <a:off x="2239552" y="4355872"/>
              <a:ext cx="230400" cy="787616"/>
            </a:xfrm>
            <a:custGeom>
              <a:rect b="b" l="l" r="r" t="t"/>
              <a:pathLst>
                <a:path extrusionOk="0" h="24613" w="7200">
                  <a:moveTo>
                    <a:pt x="0" y="1"/>
                  </a:moveTo>
                  <a:lnTo>
                    <a:pt x="0" y="24613"/>
                  </a:lnTo>
                  <a:lnTo>
                    <a:pt x="7200" y="24613"/>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3"/>
            <p:cNvSpPr/>
            <p:nvPr/>
          </p:nvSpPr>
          <p:spPr>
            <a:xfrm>
              <a:off x="25163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3"/>
            <p:cNvSpPr/>
            <p:nvPr/>
          </p:nvSpPr>
          <p:spPr>
            <a:xfrm>
              <a:off x="2794976" y="4175488"/>
              <a:ext cx="228640" cy="968000"/>
            </a:xfrm>
            <a:custGeom>
              <a:rect b="b" l="l" r="r" t="t"/>
              <a:pathLst>
                <a:path extrusionOk="0" h="30250" w="7145">
                  <a:moveTo>
                    <a:pt x="1" y="1"/>
                  </a:moveTo>
                  <a:lnTo>
                    <a:pt x="1" y="30250"/>
                  </a:lnTo>
                  <a:lnTo>
                    <a:pt x="7144" y="3025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3"/>
            <p:cNvSpPr/>
            <p:nvPr/>
          </p:nvSpPr>
          <p:spPr>
            <a:xfrm>
              <a:off x="3071808" y="3659360"/>
              <a:ext cx="230400" cy="1484128"/>
            </a:xfrm>
            <a:custGeom>
              <a:rect b="b" l="l" r="r" t="t"/>
              <a:pathLst>
                <a:path extrusionOk="0" h="46379" w="7200">
                  <a:moveTo>
                    <a:pt x="0" y="1"/>
                  </a:moveTo>
                  <a:lnTo>
                    <a:pt x="0" y="46379"/>
                  </a:lnTo>
                  <a:lnTo>
                    <a:pt x="7200" y="46379"/>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3"/>
            <p:cNvSpPr/>
            <p:nvPr/>
          </p:nvSpPr>
          <p:spPr>
            <a:xfrm>
              <a:off x="3348608"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3"/>
            <p:cNvSpPr/>
            <p:nvPr/>
          </p:nvSpPr>
          <p:spPr>
            <a:xfrm>
              <a:off x="3625440"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3"/>
            <p:cNvSpPr/>
            <p:nvPr/>
          </p:nvSpPr>
          <p:spPr>
            <a:xfrm>
              <a:off x="3904032" y="4491616"/>
              <a:ext cx="228640" cy="651872"/>
            </a:xfrm>
            <a:custGeom>
              <a:rect b="b" l="l" r="r" t="t"/>
              <a:pathLst>
                <a:path extrusionOk="0" h="20371" w="7145">
                  <a:moveTo>
                    <a:pt x="1" y="0"/>
                  </a:moveTo>
                  <a:lnTo>
                    <a:pt x="1" y="20371"/>
                  </a:lnTo>
                  <a:lnTo>
                    <a:pt x="7145" y="20371"/>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3"/>
            <p:cNvSpPr/>
            <p:nvPr/>
          </p:nvSpPr>
          <p:spPr>
            <a:xfrm>
              <a:off x="4180864" y="4284448"/>
              <a:ext cx="230432" cy="859040"/>
            </a:xfrm>
            <a:custGeom>
              <a:rect b="b" l="l" r="r" t="t"/>
              <a:pathLst>
                <a:path extrusionOk="0" h="26845" w="7201">
                  <a:moveTo>
                    <a:pt x="0" y="0"/>
                  </a:moveTo>
                  <a:lnTo>
                    <a:pt x="0" y="26845"/>
                  </a:lnTo>
                  <a:lnTo>
                    <a:pt x="7200" y="26845"/>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3"/>
            <p:cNvSpPr/>
            <p:nvPr/>
          </p:nvSpPr>
          <p:spPr>
            <a:xfrm>
              <a:off x="4457696" y="4004032"/>
              <a:ext cx="230400" cy="1139456"/>
            </a:xfrm>
            <a:custGeom>
              <a:rect b="b" l="l" r="r" t="t"/>
              <a:pathLst>
                <a:path extrusionOk="0" h="35608" w="7200">
                  <a:moveTo>
                    <a:pt x="0" y="1"/>
                  </a:moveTo>
                  <a:lnTo>
                    <a:pt x="0" y="35608"/>
                  </a:lnTo>
                  <a:lnTo>
                    <a:pt x="7200" y="35608"/>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3"/>
            <p:cNvSpPr/>
            <p:nvPr/>
          </p:nvSpPr>
          <p:spPr>
            <a:xfrm>
              <a:off x="4734496"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3"/>
            <p:cNvSpPr/>
            <p:nvPr/>
          </p:nvSpPr>
          <p:spPr>
            <a:xfrm>
              <a:off x="50113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3"/>
            <p:cNvSpPr/>
            <p:nvPr/>
          </p:nvSpPr>
          <p:spPr>
            <a:xfrm>
              <a:off x="5289920" y="3939744"/>
              <a:ext cx="228640" cy="1203744"/>
            </a:xfrm>
            <a:custGeom>
              <a:rect b="b" l="l" r="r" t="t"/>
              <a:pathLst>
                <a:path extrusionOk="0" h="37617" w="7145">
                  <a:moveTo>
                    <a:pt x="1" y="1"/>
                  </a:moveTo>
                  <a:lnTo>
                    <a:pt x="1" y="37617"/>
                  </a:lnTo>
                  <a:lnTo>
                    <a:pt x="7145" y="37617"/>
                  </a:lnTo>
                  <a:lnTo>
                    <a:pt x="7145"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3"/>
            <p:cNvSpPr/>
            <p:nvPr/>
          </p:nvSpPr>
          <p:spPr>
            <a:xfrm>
              <a:off x="5566752" y="3704000"/>
              <a:ext cx="230432" cy="1439488"/>
            </a:xfrm>
            <a:custGeom>
              <a:rect b="b" l="l" r="r" t="t"/>
              <a:pathLst>
                <a:path extrusionOk="0" h="44984" w="7201">
                  <a:moveTo>
                    <a:pt x="0" y="1"/>
                  </a:moveTo>
                  <a:lnTo>
                    <a:pt x="0" y="44984"/>
                  </a:lnTo>
                  <a:lnTo>
                    <a:pt x="7200" y="44984"/>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3"/>
            <p:cNvSpPr/>
            <p:nvPr/>
          </p:nvSpPr>
          <p:spPr>
            <a:xfrm>
              <a:off x="58435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3"/>
            <p:cNvSpPr/>
            <p:nvPr/>
          </p:nvSpPr>
          <p:spPr>
            <a:xfrm>
              <a:off x="6120384" y="4329088"/>
              <a:ext cx="230432" cy="814400"/>
            </a:xfrm>
            <a:custGeom>
              <a:rect b="b" l="l" r="r" t="t"/>
              <a:pathLst>
                <a:path extrusionOk="0" h="25450" w="7201">
                  <a:moveTo>
                    <a:pt x="1" y="0"/>
                  </a:moveTo>
                  <a:lnTo>
                    <a:pt x="1" y="25450"/>
                  </a:lnTo>
                  <a:lnTo>
                    <a:pt x="7200" y="2545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3"/>
            <p:cNvSpPr/>
            <p:nvPr/>
          </p:nvSpPr>
          <p:spPr>
            <a:xfrm>
              <a:off x="6399008" y="4120128"/>
              <a:ext cx="228608" cy="1023360"/>
            </a:xfrm>
            <a:custGeom>
              <a:rect b="b" l="l" r="r" t="t"/>
              <a:pathLst>
                <a:path extrusionOk="0" h="31980" w="7144">
                  <a:moveTo>
                    <a:pt x="0" y="1"/>
                  </a:moveTo>
                  <a:lnTo>
                    <a:pt x="0" y="31980"/>
                  </a:lnTo>
                  <a:lnTo>
                    <a:pt x="7144" y="3198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3"/>
            <p:cNvSpPr/>
            <p:nvPr/>
          </p:nvSpPr>
          <p:spPr>
            <a:xfrm>
              <a:off x="6675808" y="4538048"/>
              <a:ext cx="230432" cy="605440"/>
            </a:xfrm>
            <a:custGeom>
              <a:rect b="b" l="l" r="r" t="t"/>
              <a:pathLst>
                <a:path extrusionOk="0" h="18920" w="7201">
                  <a:moveTo>
                    <a:pt x="1" y="0"/>
                  </a:moveTo>
                  <a:lnTo>
                    <a:pt x="1" y="18920"/>
                  </a:lnTo>
                  <a:lnTo>
                    <a:pt x="7200" y="1892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3"/>
            <p:cNvSpPr/>
            <p:nvPr/>
          </p:nvSpPr>
          <p:spPr>
            <a:xfrm>
              <a:off x="6952640" y="3939744"/>
              <a:ext cx="230432" cy="1203744"/>
            </a:xfrm>
            <a:custGeom>
              <a:rect b="b" l="l" r="r" t="t"/>
              <a:pathLst>
                <a:path extrusionOk="0" h="37617" w="7201">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3"/>
            <p:cNvSpPr/>
            <p:nvPr/>
          </p:nvSpPr>
          <p:spPr>
            <a:xfrm>
              <a:off x="7229472"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3"/>
            <p:cNvSpPr/>
            <p:nvPr/>
          </p:nvSpPr>
          <p:spPr>
            <a:xfrm>
              <a:off x="7506272" y="3768288"/>
              <a:ext cx="230432" cy="1375200"/>
            </a:xfrm>
            <a:custGeom>
              <a:rect b="b" l="l" r="r" t="t"/>
              <a:pathLst>
                <a:path extrusionOk="0" h="42975" w="7201">
                  <a:moveTo>
                    <a:pt x="1" y="1"/>
                  </a:moveTo>
                  <a:lnTo>
                    <a:pt x="1" y="42975"/>
                  </a:lnTo>
                  <a:lnTo>
                    <a:pt x="7200" y="42975"/>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3"/>
            <p:cNvSpPr/>
            <p:nvPr/>
          </p:nvSpPr>
          <p:spPr>
            <a:xfrm>
              <a:off x="7784896" y="4004032"/>
              <a:ext cx="228608" cy="1139456"/>
            </a:xfrm>
            <a:custGeom>
              <a:rect b="b" l="l" r="r" t="t"/>
              <a:pathLst>
                <a:path extrusionOk="0" h="35608" w="7144">
                  <a:moveTo>
                    <a:pt x="0" y="1"/>
                  </a:moveTo>
                  <a:lnTo>
                    <a:pt x="0" y="35608"/>
                  </a:lnTo>
                  <a:lnTo>
                    <a:pt x="7144" y="35608"/>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3"/>
            <p:cNvSpPr/>
            <p:nvPr/>
          </p:nvSpPr>
          <p:spPr>
            <a:xfrm>
              <a:off x="8061696" y="3596864"/>
              <a:ext cx="230432" cy="1546624"/>
            </a:xfrm>
            <a:custGeom>
              <a:rect b="b" l="l" r="r" t="t"/>
              <a:pathLst>
                <a:path extrusionOk="0" h="48332" w="7201">
                  <a:moveTo>
                    <a:pt x="1" y="0"/>
                  </a:moveTo>
                  <a:lnTo>
                    <a:pt x="1" y="48332"/>
                  </a:lnTo>
                  <a:lnTo>
                    <a:pt x="7200" y="48332"/>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3"/>
            <p:cNvSpPr/>
            <p:nvPr/>
          </p:nvSpPr>
          <p:spPr>
            <a:xfrm>
              <a:off x="83385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3"/>
            <p:cNvSpPr/>
            <p:nvPr/>
          </p:nvSpPr>
          <p:spPr>
            <a:xfrm>
              <a:off x="8615360" y="3939744"/>
              <a:ext cx="230400" cy="1203744"/>
            </a:xfrm>
            <a:custGeom>
              <a:rect b="b" l="l" r="r" t="t"/>
              <a:pathLst>
                <a:path extrusionOk="0" h="37617" w="7200">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3"/>
            <p:cNvSpPr/>
            <p:nvPr/>
          </p:nvSpPr>
          <p:spPr>
            <a:xfrm>
              <a:off x="8893952" y="3596864"/>
              <a:ext cx="228640" cy="1546624"/>
            </a:xfrm>
            <a:custGeom>
              <a:rect b="b" l="l" r="r" t="t"/>
              <a:pathLst>
                <a:path extrusionOk="0" h="48332" w="7145">
                  <a:moveTo>
                    <a:pt x="1" y="0"/>
                  </a:moveTo>
                  <a:lnTo>
                    <a:pt x="1" y="48332"/>
                  </a:lnTo>
                  <a:lnTo>
                    <a:pt x="7144" y="48332"/>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13"/>
          <p:cNvGrpSpPr/>
          <p:nvPr/>
        </p:nvGrpSpPr>
        <p:grpSpPr>
          <a:xfrm>
            <a:off x="28550" y="4360998"/>
            <a:ext cx="9094048" cy="782671"/>
            <a:chOff x="28544" y="4157632"/>
            <a:chExt cx="9094048" cy="985856"/>
          </a:xfrm>
        </p:grpSpPr>
        <p:sp>
          <p:nvSpPr>
            <p:cNvPr id="705" name="Google Shape;705;p13"/>
            <p:cNvSpPr/>
            <p:nvPr/>
          </p:nvSpPr>
          <p:spPr>
            <a:xfrm>
              <a:off x="435744" y="4782720"/>
              <a:ext cx="92896" cy="360768"/>
            </a:xfrm>
            <a:custGeom>
              <a:rect b="b" l="l" r="r" t="t"/>
              <a:pathLst>
                <a:path extrusionOk="0" h="11274" w="2903">
                  <a:moveTo>
                    <a:pt x="1" y="0"/>
                  </a:moveTo>
                  <a:lnTo>
                    <a:pt x="1" y="11274"/>
                  </a:lnTo>
                  <a:lnTo>
                    <a:pt x="2903" y="11274"/>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3"/>
            <p:cNvSpPr/>
            <p:nvPr/>
          </p:nvSpPr>
          <p:spPr>
            <a:xfrm>
              <a:off x="300032" y="4638048"/>
              <a:ext cx="92896" cy="505440"/>
            </a:xfrm>
            <a:custGeom>
              <a:rect b="b" l="l" r="r" t="t"/>
              <a:pathLst>
                <a:path extrusionOk="0" h="15795" w="2903">
                  <a:moveTo>
                    <a:pt x="0" y="1"/>
                  </a:moveTo>
                  <a:lnTo>
                    <a:pt x="0" y="15795"/>
                  </a:lnTo>
                  <a:lnTo>
                    <a:pt x="2902" y="15795"/>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3"/>
            <p:cNvSpPr/>
            <p:nvPr/>
          </p:nvSpPr>
          <p:spPr>
            <a:xfrm>
              <a:off x="164288" y="4571968"/>
              <a:ext cx="92896" cy="571520"/>
            </a:xfrm>
            <a:custGeom>
              <a:rect b="b" l="l" r="r" t="t"/>
              <a:pathLst>
                <a:path extrusionOk="0" h="17860" w="2903">
                  <a:moveTo>
                    <a:pt x="1" y="1"/>
                  </a:moveTo>
                  <a:lnTo>
                    <a:pt x="1" y="17860"/>
                  </a:lnTo>
                  <a:lnTo>
                    <a:pt x="2903" y="17860"/>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3"/>
            <p:cNvSpPr/>
            <p:nvPr/>
          </p:nvSpPr>
          <p:spPr>
            <a:xfrm>
              <a:off x="28544" y="4739840"/>
              <a:ext cx="92928" cy="403648"/>
            </a:xfrm>
            <a:custGeom>
              <a:rect b="b" l="l" r="r" t="t"/>
              <a:pathLst>
                <a:path extrusionOk="0" h="12614" w="2904">
                  <a:moveTo>
                    <a:pt x="1" y="1"/>
                  </a:moveTo>
                  <a:lnTo>
                    <a:pt x="1" y="12614"/>
                  </a:lnTo>
                  <a:lnTo>
                    <a:pt x="2903" y="12614"/>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3"/>
            <p:cNvSpPr/>
            <p:nvPr/>
          </p:nvSpPr>
          <p:spPr>
            <a:xfrm>
              <a:off x="712576"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3"/>
            <p:cNvSpPr/>
            <p:nvPr/>
          </p:nvSpPr>
          <p:spPr>
            <a:xfrm>
              <a:off x="576832" y="4752352"/>
              <a:ext cx="94688" cy="391136"/>
            </a:xfrm>
            <a:custGeom>
              <a:rect b="b" l="l" r="r" t="t"/>
              <a:pathLst>
                <a:path extrusionOk="0" h="12223" w="2959">
                  <a:moveTo>
                    <a:pt x="1" y="1"/>
                  </a:moveTo>
                  <a:lnTo>
                    <a:pt x="1" y="12223"/>
                  </a:lnTo>
                  <a:lnTo>
                    <a:pt x="2959" y="12223"/>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3"/>
            <p:cNvSpPr/>
            <p:nvPr/>
          </p:nvSpPr>
          <p:spPr>
            <a:xfrm>
              <a:off x="989408" y="4386240"/>
              <a:ext cx="94656" cy="757248"/>
            </a:xfrm>
            <a:custGeom>
              <a:rect b="b" l="l" r="r" t="t"/>
              <a:pathLst>
                <a:path extrusionOk="0" h="23664" w="2958">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3"/>
            <p:cNvSpPr/>
            <p:nvPr/>
          </p:nvSpPr>
          <p:spPr>
            <a:xfrm>
              <a:off x="853664" y="4500544"/>
              <a:ext cx="94688" cy="642944"/>
            </a:xfrm>
            <a:custGeom>
              <a:rect b="b" l="l" r="r" t="t"/>
              <a:pathLst>
                <a:path extrusionOk="0" h="20092" w="2959">
                  <a:moveTo>
                    <a:pt x="0" y="0"/>
                  </a:moveTo>
                  <a:lnTo>
                    <a:pt x="0" y="20092"/>
                  </a:lnTo>
                  <a:lnTo>
                    <a:pt x="2958" y="2009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3"/>
            <p:cNvSpPr/>
            <p:nvPr/>
          </p:nvSpPr>
          <p:spPr>
            <a:xfrm>
              <a:off x="1266208"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3"/>
            <p:cNvSpPr/>
            <p:nvPr/>
          </p:nvSpPr>
          <p:spPr>
            <a:xfrm>
              <a:off x="1130496" y="4518400"/>
              <a:ext cx="94688" cy="625088"/>
            </a:xfrm>
            <a:custGeom>
              <a:rect b="b" l="l" r="r" t="t"/>
              <a:pathLst>
                <a:path extrusionOk="0" h="19534" w="2959">
                  <a:moveTo>
                    <a:pt x="0" y="0"/>
                  </a:moveTo>
                  <a:lnTo>
                    <a:pt x="0" y="19534"/>
                  </a:lnTo>
                  <a:lnTo>
                    <a:pt x="2958" y="1953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3"/>
            <p:cNvSpPr/>
            <p:nvPr/>
          </p:nvSpPr>
          <p:spPr>
            <a:xfrm>
              <a:off x="15430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3"/>
            <p:cNvSpPr/>
            <p:nvPr/>
          </p:nvSpPr>
          <p:spPr>
            <a:xfrm>
              <a:off x="1407296"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3"/>
            <p:cNvSpPr/>
            <p:nvPr/>
          </p:nvSpPr>
          <p:spPr>
            <a:xfrm>
              <a:off x="1821632" y="4457664"/>
              <a:ext cx="92896" cy="685824"/>
            </a:xfrm>
            <a:custGeom>
              <a:rect b="b" l="l" r="r" t="t"/>
              <a:pathLst>
                <a:path extrusionOk="0" h="21432" w="2903">
                  <a:moveTo>
                    <a:pt x="1" y="1"/>
                  </a:moveTo>
                  <a:lnTo>
                    <a:pt x="1" y="21432"/>
                  </a:lnTo>
                  <a:lnTo>
                    <a:pt x="2903" y="21432"/>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3"/>
            <p:cNvSpPr/>
            <p:nvPr/>
          </p:nvSpPr>
          <p:spPr>
            <a:xfrm>
              <a:off x="1685920"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3"/>
            <p:cNvSpPr/>
            <p:nvPr/>
          </p:nvSpPr>
          <p:spPr>
            <a:xfrm>
              <a:off x="2098464"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3"/>
            <p:cNvSpPr/>
            <p:nvPr/>
          </p:nvSpPr>
          <p:spPr>
            <a:xfrm>
              <a:off x="1962720"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3"/>
            <p:cNvSpPr/>
            <p:nvPr/>
          </p:nvSpPr>
          <p:spPr>
            <a:xfrm>
              <a:off x="2375296" y="4711264"/>
              <a:ext cx="94656" cy="432224"/>
            </a:xfrm>
            <a:custGeom>
              <a:rect b="b" l="l" r="r" t="t"/>
              <a:pathLst>
                <a:path extrusionOk="0" h="13507" w="2958">
                  <a:moveTo>
                    <a:pt x="0" y="1"/>
                  </a:moveTo>
                  <a:lnTo>
                    <a:pt x="0" y="13507"/>
                  </a:lnTo>
                  <a:lnTo>
                    <a:pt x="2958" y="1350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3"/>
            <p:cNvSpPr/>
            <p:nvPr/>
          </p:nvSpPr>
          <p:spPr>
            <a:xfrm>
              <a:off x="2239552" y="4536256"/>
              <a:ext cx="94688" cy="607232"/>
            </a:xfrm>
            <a:custGeom>
              <a:rect b="b" l="l" r="r" t="t"/>
              <a:pathLst>
                <a:path extrusionOk="0" h="18976" w="2959">
                  <a:moveTo>
                    <a:pt x="0" y="0"/>
                  </a:moveTo>
                  <a:lnTo>
                    <a:pt x="0" y="18976"/>
                  </a:lnTo>
                  <a:lnTo>
                    <a:pt x="2958" y="18976"/>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
            <p:cNvSpPr/>
            <p:nvPr/>
          </p:nvSpPr>
          <p:spPr>
            <a:xfrm>
              <a:off x="2652096" y="4704128"/>
              <a:ext cx="94688" cy="439360"/>
            </a:xfrm>
            <a:custGeom>
              <a:rect b="b" l="l" r="r" t="t"/>
              <a:pathLst>
                <a:path extrusionOk="0" h="13730" w="2959">
                  <a:moveTo>
                    <a:pt x="1" y="1"/>
                  </a:moveTo>
                  <a:lnTo>
                    <a:pt x="1" y="13730"/>
                  </a:lnTo>
                  <a:lnTo>
                    <a:pt x="2959" y="1373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3"/>
            <p:cNvSpPr/>
            <p:nvPr/>
          </p:nvSpPr>
          <p:spPr>
            <a:xfrm>
              <a:off x="2516384" y="4764864"/>
              <a:ext cx="94688" cy="378624"/>
            </a:xfrm>
            <a:custGeom>
              <a:rect b="b" l="l" r="r" t="t"/>
              <a:pathLst>
                <a:path extrusionOk="0" h="11832" w="2959">
                  <a:moveTo>
                    <a:pt x="0" y="0"/>
                  </a:moveTo>
                  <a:lnTo>
                    <a:pt x="0" y="11832"/>
                  </a:lnTo>
                  <a:lnTo>
                    <a:pt x="2958" y="1183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3"/>
            <p:cNvSpPr/>
            <p:nvPr/>
          </p:nvSpPr>
          <p:spPr>
            <a:xfrm>
              <a:off x="2930720" y="4421952"/>
              <a:ext cx="92896" cy="721536"/>
            </a:xfrm>
            <a:custGeom>
              <a:rect b="b" l="l" r="r" t="t"/>
              <a:pathLst>
                <a:path extrusionOk="0" h="22548" w="2903">
                  <a:moveTo>
                    <a:pt x="0" y="1"/>
                  </a:moveTo>
                  <a:lnTo>
                    <a:pt x="0" y="22548"/>
                  </a:lnTo>
                  <a:lnTo>
                    <a:pt x="2902" y="22548"/>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3"/>
            <p:cNvSpPr/>
            <p:nvPr/>
          </p:nvSpPr>
          <p:spPr>
            <a:xfrm>
              <a:off x="2794976" y="4638048"/>
              <a:ext cx="92896" cy="505440"/>
            </a:xfrm>
            <a:custGeom>
              <a:rect b="b" l="l" r="r" t="t"/>
              <a:pathLst>
                <a:path extrusionOk="0" h="15795" w="2903">
                  <a:moveTo>
                    <a:pt x="1" y="1"/>
                  </a:moveTo>
                  <a:lnTo>
                    <a:pt x="1" y="15795"/>
                  </a:lnTo>
                  <a:lnTo>
                    <a:pt x="2903" y="1579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3"/>
            <p:cNvSpPr/>
            <p:nvPr/>
          </p:nvSpPr>
          <p:spPr>
            <a:xfrm>
              <a:off x="3207520" y="4386240"/>
              <a:ext cx="94688" cy="757248"/>
            </a:xfrm>
            <a:custGeom>
              <a:rect b="b" l="l" r="r" t="t"/>
              <a:pathLst>
                <a:path extrusionOk="0" h="23664" w="2959">
                  <a:moveTo>
                    <a:pt x="1" y="0"/>
                  </a:moveTo>
                  <a:lnTo>
                    <a:pt x="1" y="23664"/>
                  </a:lnTo>
                  <a:lnTo>
                    <a:pt x="2959" y="23664"/>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3"/>
            <p:cNvSpPr/>
            <p:nvPr/>
          </p:nvSpPr>
          <p:spPr>
            <a:xfrm>
              <a:off x="3071808" y="4314784"/>
              <a:ext cx="94688" cy="828704"/>
            </a:xfrm>
            <a:custGeom>
              <a:rect b="b" l="l" r="r" t="t"/>
              <a:pathLst>
                <a:path extrusionOk="0" h="25897" w="2959">
                  <a:moveTo>
                    <a:pt x="0" y="1"/>
                  </a:moveTo>
                  <a:lnTo>
                    <a:pt x="0" y="25897"/>
                  </a:lnTo>
                  <a:lnTo>
                    <a:pt x="2958" y="2589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3"/>
            <p:cNvSpPr/>
            <p:nvPr/>
          </p:nvSpPr>
          <p:spPr>
            <a:xfrm>
              <a:off x="3484352"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3"/>
            <p:cNvSpPr/>
            <p:nvPr/>
          </p:nvSpPr>
          <p:spPr>
            <a:xfrm>
              <a:off x="3348608" y="4314784"/>
              <a:ext cx="94688" cy="828704"/>
            </a:xfrm>
            <a:custGeom>
              <a:rect b="b" l="l" r="r" t="t"/>
              <a:pathLst>
                <a:path extrusionOk="0" h="25897" w="2959">
                  <a:moveTo>
                    <a:pt x="1" y="1"/>
                  </a:moveTo>
                  <a:lnTo>
                    <a:pt x="1" y="25897"/>
                  </a:lnTo>
                  <a:lnTo>
                    <a:pt x="2959" y="25897"/>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3"/>
            <p:cNvSpPr/>
            <p:nvPr/>
          </p:nvSpPr>
          <p:spPr>
            <a:xfrm>
              <a:off x="3761184" y="4739840"/>
              <a:ext cx="94656" cy="403648"/>
            </a:xfrm>
            <a:custGeom>
              <a:rect b="b" l="l" r="r" t="t"/>
              <a:pathLst>
                <a:path extrusionOk="0" h="12614" w="2958">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3"/>
            <p:cNvSpPr/>
            <p:nvPr/>
          </p:nvSpPr>
          <p:spPr>
            <a:xfrm>
              <a:off x="3625440" y="4457664"/>
              <a:ext cx="94688" cy="685824"/>
            </a:xfrm>
            <a:custGeom>
              <a:rect b="b" l="l" r="r" t="t"/>
              <a:pathLst>
                <a:path extrusionOk="0" h="21432" w="2959">
                  <a:moveTo>
                    <a:pt x="0" y="1"/>
                  </a:moveTo>
                  <a:lnTo>
                    <a:pt x="0" y="21432"/>
                  </a:lnTo>
                  <a:lnTo>
                    <a:pt x="2958" y="2143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3"/>
            <p:cNvSpPr/>
            <p:nvPr/>
          </p:nvSpPr>
          <p:spPr>
            <a:xfrm>
              <a:off x="4037984" y="4638048"/>
              <a:ext cx="94688" cy="505440"/>
            </a:xfrm>
            <a:custGeom>
              <a:rect b="b" l="l" r="r" t="t"/>
              <a:pathLst>
                <a:path extrusionOk="0" h="15795" w="2959">
                  <a:moveTo>
                    <a:pt x="1" y="1"/>
                  </a:moveTo>
                  <a:lnTo>
                    <a:pt x="1" y="15795"/>
                  </a:lnTo>
                  <a:lnTo>
                    <a:pt x="2959" y="15795"/>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3"/>
            <p:cNvSpPr/>
            <p:nvPr/>
          </p:nvSpPr>
          <p:spPr>
            <a:xfrm>
              <a:off x="3902272" y="4836288"/>
              <a:ext cx="94656" cy="307200"/>
            </a:xfrm>
            <a:custGeom>
              <a:rect b="b" l="l" r="r" t="t"/>
              <a:pathLst>
                <a:path extrusionOk="0" h="9600" w="2958">
                  <a:moveTo>
                    <a:pt x="0" y="1"/>
                  </a:moveTo>
                  <a:lnTo>
                    <a:pt x="0" y="9600"/>
                  </a:lnTo>
                  <a:lnTo>
                    <a:pt x="2958" y="960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3"/>
            <p:cNvSpPr/>
            <p:nvPr/>
          </p:nvSpPr>
          <p:spPr>
            <a:xfrm>
              <a:off x="4316608"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3"/>
            <p:cNvSpPr/>
            <p:nvPr/>
          </p:nvSpPr>
          <p:spPr>
            <a:xfrm>
              <a:off x="418086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3"/>
            <p:cNvSpPr/>
            <p:nvPr/>
          </p:nvSpPr>
          <p:spPr>
            <a:xfrm>
              <a:off x="4593408"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3"/>
            <p:cNvSpPr/>
            <p:nvPr/>
          </p:nvSpPr>
          <p:spPr>
            <a:xfrm>
              <a:off x="4457696"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3"/>
            <p:cNvSpPr/>
            <p:nvPr/>
          </p:nvSpPr>
          <p:spPr>
            <a:xfrm>
              <a:off x="4870240"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3"/>
            <p:cNvSpPr/>
            <p:nvPr/>
          </p:nvSpPr>
          <p:spPr>
            <a:xfrm>
              <a:off x="4734496"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3"/>
            <p:cNvSpPr/>
            <p:nvPr/>
          </p:nvSpPr>
          <p:spPr>
            <a:xfrm>
              <a:off x="5147072" y="4157632"/>
              <a:ext cx="94656" cy="985856"/>
            </a:xfrm>
            <a:custGeom>
              <a:rect b="b" l="l" r="r" t="t"/>
              <a:pathLst>
                <a:path extrusionOk="0" h="30808" w="2958">
                  <a:moveTo>
                    <a:pt x="0" y="1"/>
                  </a:moveTo>
                  <a:lnTo>
                    <a:pt x="0" y="30808"/>
                  </a:lnTo>
                  <a:lnTo>
                    <a:pt x="2958" y="30808"/>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3"/>
            <p:cNvSpPr/>
            <p:nvPr/>
          </p:nvSpPr>
          <p:spPr>
            <a:xfrm>
              <a:off x="5011328" y="4229088"/>
              <a:ext cx="94688" cy="914400"/>
            </a:xfrm>
            <a:custGeom>
              <a:rect b="b" l="l" r="r" t="t"/>
              <a:pathLst>
                <a:path extrusionOk="0" h="28575" w="2959">
                  <a:moveTo>
                    <a:pt x="0" y="0"/>
                  </a:moveTo>
                  <a:lnTo>
                    <a:pt x="0" y="28575"/>
                  </a:lnTo>
                  <a:lnTo>
                    <a:pt x="2958" y="2857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3"/>
            <p:cNvSpPr/>
            <p:nvPr/>
          </p:nvSpPr>
          <p:spPr>
            <a:xfrm>
              <a:off x="5425664"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3"/>
            <p:cNvSpPr/>
            <p:nvPr/>
          </p:nvSpPr>
          <p:spPr>
            <a:xfrm>
              <a:off x="5289920" y="4277280"/>
              <a:ext cx="94688" cy="866208"/>
            </a:xfrm>
            <a:custGeom>
              <a:rect b="b" l="l" r="r" t="t"/>
              <a:pathLst>
                <a:path extrusionOk="0" h="27069" w="2959">
                  <a:moveTo>
                    <a:pt x="1" y="1"/>
                  </a:moveTo>
                  <a:lnTo>
                    <a:pt x="1" y="27069"/>
                  </a:lnTo>
                  <a:lnTo>
                    <a:pt x="2959" y="2706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3"/>
            <p:cNvSpPr/>
            <p:nvPr/>
          </p:nvSpPr>
          <p:spPr>
            <a:xfrm>
              <a:off x="5702496" y="4721984"/>
              <a:ext cx="94688" cy="421504"/>
            </a:xfrm>
            <a:custGeom>
              <a:rect b="b" l="l" r="r" t="t"/>
              <a:pathLst>
                <a:path extrusionOk="0" h="13172" w="2959">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3"/>
            <p:cNvSpPr/>
            <p:nvPr/>
          </p:nvSpPr>
          <p:spPr>
            <a:xfrm>
              <a:off x="5566752" y="4416608"/>
              <a:ext cx="94688" cy="726880"/>
            </a:xfrm>
            <a:custGeom>
              <a:rect b="b" l="l" r="r" t="t"/>
              <a:pathLst>
                <a:path extrusionOk="0" h="22715" w="2959">
                  <a:moveTo>
                    <a:pt x="0" y="0"/>
                  </a:moveTo>
                  <a:lnTo>
                    <a:pt x="0" y="22715"/>
                  </a:lnTo>
                  <a:lnTo>
                    <a:pt x="2958" y="2271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3"/>
            <p:cNvSpPr/>
            <p:nvPr/>
          </p:nvSpPr>
          <p:spPr>
            <a:xfrm>
              <a:off x="5979296"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3"/>
            <p:cNvSpPr/>
            <p:nvPr/>
          </p:nvSpPr>
          <p:spPr>
            <a:xfrm>
              <a:off x="5843584" y="4813088"/>
              <a:ext cx="94688" cy="330400"/>
            </a:xfrm>
            <a:custGeom>
              <a:rect b="b" l="l" r="r" t="t"/>
              <a:pathLst>
                <a:path extrusionOk="0" h="10325" w="2959">
                  <a:moveTo>
                    <a:pt x="0" y="0"/>
                  </a:moveTo>
                  <a:lnTo>
                    <a:pt x="0" y="10325"/>
                  </a:lnTo>
                  <a:lnTo>
                    <a:pt x="2958" y="1032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3"/>
            <p:cNvSpPr/>
            <p:nvPr/>
          </p:nvSpPr>
          <p:spPr>
            <a:xfrm>
              <a:off x="6256128"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3"/>
            <p:cNvSpPr/>
            <p:nvPr/>
          </p:nvSpPr>
          <p:spPr>
            <a:xfrm>
              <a:off x="61203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3"/>
            <p:cNvSpPr/>
            <p:nvPr/>
          </p:nvSpPr>
          <p:spPr>
            <a:xfrm>
              <a:off x="6534720" y="4505888"/>
              <a:ext cx="92896" cy="637600"/>
            </a:xfrm>
            <a:custGeom>
              <a:rect b="b" l="l" r="r" t="t"/>
              <a:pathLst>
                <a:path extrusionOk="0" h="19925" w="2903">
                  <a:moveTo>
                    <a:pt x="1" y="1"/>
                  </a:moveTo>
                  <a:lnTo>
                    <a:pt x="1" y="19925"/>
                  </a:lnTo>
                  <a:lnTo>
                    <a:pt x="2903" y="1992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3"/>
            <p:cNvSpPr/>
            <p:nvPr/>
          </p:nvSpPr>
          <p:spPr>
            <a:xfrm>
              <a:off x="6399008" y="4739840"/>
              <a:ext cx="92896" cy="403648"/>
            </a:xfrm>
            <a:custGeom>
              <a:rect b="b" l="l" r="r" t="t"/>
              <a:pathLst>
                <a:path extrusionOk="0" h="12614" w="2903">
                  <a:moveTo>
                    <a:pt x="0" y="1"/>
                  </a:moveTo>
                  <a:lnTo>
                    <a:pt x="0" y="12614"/>
                  </a:lnTo>
                  <a:lnTo>
                    <a:pt x="2902" y="12614"/>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3"/>
            <p:cNvSpPr/>
            <p:nvPr/>
          </p:nvSpPr>
          <p:spPr>
            <a:xfrm>
              <a:off x="6811552"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3"/>
            <p:cNvSpPr/>
            <p:nvPr/>
          </p:nvSpPr>
          <p:spPr>
            <a:xfrm>
              <a:off x="6675808" y="4614848"/>
              <a:ext cx="94688" cy="528640"/>
            </a:xfrm>
            <a:custGeom>
              <a:rect b="b" l="l" r="r" t="t"/>
              <a:pathLst>
                <a:path extrusionOk="0" h="16520" w="2959">
                  <a:moveTo>
                    <a:pt x="1" y="0"/>
                  </a:moveTo>
                  <a:lnTo>
                    <a:pt x="1" y="16520"/>
                  </a:lnTo>
                  <a:lnTo>
                    <a:pt x="2959" y="16520"/>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3"/>
            <p:cNvSpPr/>
            <p:nvPr/>
          </p:nvSpPr>
          <p:spPr>
            <a:xfrm>
              <a:off x="708838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3"/>
            <p:cNvSpPr/>
            <p:nvPr/>
          </p:nvSpPr>
          <p:spPr>
            <a:xfrm>
              <a:off x="6952640"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3"/>
            <p:cNvSpPr/>
            <p:nvPr/>
          </p:nvSpPr>
          <p:spPr>
            <a:xfrm>
              <a:off x="73651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3"/>
            <p:cNvSpPr/>
            <p:nvPr/>
          </p:nvSpPr>
          <p:spPr>
            <a:xfrm>
              <a:off x="7229472" y="4825568"/>
              <a:ext cx="94688" cy="317920"/>
            </a:xfrm>
            <a:custGeom>
              <a:rect b="b" l="l" r="r" t="t"/>
              <a:pathLst>
                <a:path extrusionOk="0" h="9935" w="2959">
                  <a:moveTo>
                    <a:pt x="0" y="1"/>
                  </a:moveTo>
                  <a:lnTo>
                    <a:pt x="0" y="9935"/>
                  </a:lnTo>
                  <a:lnTo>
                    <a:pt x="2958" y="993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3"/>
            <p:cNvSpPr/>
            <p:nvPr/>
          </p:nvSpPr>
          <p:spPr>
            <a:xfrm>
              <a:off x="7643808" y="4632704"/>
              <a:ext cx="92896" cy="510784"/>
            </a:xfrm>
            <a:custGeom>
              <a:rect b="b" l="l" r="r" t="t"/>
              <a:pathLst>
                <a:path extrusionOk="0" h="15962" w="2903">
                  <a:moveTo>
                    <a:pt x="0" y="0"/>
                  </a:moveTo>
                  <a:lnTo>
                    <a:pt x="0" y="15962"/>
                  </a:lnTo>
                  <a:lnTo>
                    <a:pt x="2902" y="15962"/>
                  </a:lnTo>
                  <a:lnTo>
                    <a:pt x="2902"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3"/>
            <p:cNvSpPr/>
            <p:nvPr/>
          </p:nvSpPr>
          <p:spPr>
            <a:xfrm>
              <a:off x="7506272" y="4963104"/>
              <a:ext cx="94688" cy="180384"/>
            </a:xfrm>
            <a:custGeom>
              <a:rect b="b" l="l" r="r" t="t"/>
              <a:pathLst>
                <a:path extrusionOk="0" h="5637" w="2959">
                  <a:moveTo>
                    <a:pt x="1" y="0"/>
                  </a:moveTo>
                  <a:lnTo>
                    <a:pt x="1" y="5637"/>
                  </a:lnTo>
                  <a:lnTo>
                    <a:pt x="2959" y="5637"/>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3"/>
            <p:cNvSpPr/>
            <p:nvPr/>
          </p:nvSpPr>
          <p:spPr>
            <a:xfrm>
              <a:off x="7920608" y="4909504"/>
              <a:ext cx="94688" cy="233984"/>
            </a:xfrm>
            <a:custGeom>
              <a:rect b="b" l="l" r="r" t="t"/>
              <a:pathLst>
                <a:path extrusionOk="0" h="7312" w="2959">
                  <a:moveTo>
                    <a:pt x="1" y="1"/>
                  </a:moveTo>
                  <a:lnTo>
                    <a:pt x="1" y="7312"/>
                  </a:lnTo>
                  <a:lnTo>
                    <a:pt x="2959" y="731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3"/>
            <p:cNvSpPr/>
            <p:nvPr/>
          </p:nvSpPr>
          <p:spPr>
            <a:xfrm>
              <a:off x="7784896" y="4777344"/>
              <a:ext cx="94688" cy="366144"/>
            </a:xfrm>
            <a:custGeom>
              <a:rect b="b" l="l" r="r" t="t"/>
              <a:pathLst>
                <a:path extrusionOk="0" h="11442" w="2959">
                  <a:moveTo>
                    <a:pt x="0" y="1"/>
                  </a:moveTo>
                  <a:lnTo>
                    <a:pt x="0" y="11442"/>
                  </a:lnTo>
                  <a:lnTo>
                    <a:pt x="2958" y="1144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3"/>
            <p:cNvSpPr/>
            <p:nvPr/>
          </p:nvSpPr>
          <p:spPr>
            <a:xfrm>
              <a:off x="81974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3"/>
            <p:cNvSpPr/>
            <p:nvPr/>
          </p:nvSpPr>
          <p:spPr>
            <a:xfrm>
              <a:off x="8061696" y="4777344"/>
              <a:ext cx="94688" cy="366144"/>
            </a:xfrm>
            <a:custGeom>
              <a:rect b="b" l="l" r="r" t="t"/>
              <a:pathLst>
                <a:path extrusionOk="0" h="11442" w="2959">
                  <a:moveTo>
                    <a:pt x="1" y="1"/>
                  </a:moveTo>
                  <a:lnTo>
                    <a:pt x="1" y="11442"/>
                  </a:lnTo>
                  <a:lnTo>
                    <a:pt x="2959" y="1144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3"/>
            <p:cNvSpPr/>
            <p:nvPr/>
          </p:nvSpPr>
          <p:spPr>
            <a:xfrm>
              <a:off x="8474272" y="4721984"/>
              <a:ext cx="94656" cy="421504"/>
            </a:xfrm>
            <a:custGeom>
              <a:rect b="b" l="l" r="r" t="t"/>
              <a:pathLst>
                <a:path extrusionOk="0" h="13172" w="2958">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3"/>
            <p:cNvSpPr/>
            <p:nvPr/>
          </p:nvSpPr>
          <p:spPr>
            <a:xfrm>
              <a:off x="8338528" y="4488032"/>
              <a:ext cx="94688" cy="655456"/>
            </a:xfrm>
            <a:custGeom>
              <a:rect b="b" l="l" r="r" t="t"/>
              <a:pathLst>
                <a:path extrusionOk="0" h="20483" w="2959">
                  <a:moveTo>
                    <a:pt x="0" y="1"/>
                  </a:moveTo>
                  <a:lnTo>
                    <a:pt x="0" y="20483"/>
                  </a:lnTo>
                  <a:lnTo>
                    <a:pt x="2958" y="2048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3"/>
            <p:cNvSpPr/>
            <p:nvPr/>
          </p:nvSpPr>
          <p:spPr>
            <a:xfrm>
              <a:off x="8751072" y="4409440"/>
              <a:ext cx="94688" cy="734048"/>
            </a:xfrm>
            <a:custGeom>
              <a:rect b="b" l="l" r="r" t="t"/>
              <a:pathLst>
                <a:path extrusionOk="0" h="22939" w="2959">
                  <a:moveTo>
                    <a:pt x="1" y="1"/>
                  </a:moveTo>
                  <a:lnTo>
                    <a:pt x="1" y="22939"/>
                  </a:lnTo>
                  <a:lnTo>
                    <a:pt x="2959" y="2293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3"/>
            <p:cNvSpPr/>
            <p:nvPr/>
          </p:nvSpPr>
          <p:spPr>
            <a:xfrm>
              <a:off x="8615360" y="4295168"/>
              <a:ext cx="94688" cy="848320"/>
            </a:xfrm>
            <a:custGeom>
              <a:rect b="b" l="l" r="r" t="t"/>
              <a:pathLst>
                <a:path extrusionOk="0" h="26510" w="2959">
                  <a:moveTo>
                    <a:pt x="0" y="0"/>
                  </a:moveTo>
                  <a:lnTo>
                    <a:pt x="0" y="26510"/>
                  </a:lnTo>
                  <a:lnTo>
                    <a:pt x="2958" y="26510"/>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3"/>
            <p:cNvSpPr/>
            <p:nvPr/>
          </p:nvSpPr>
          <p:spPr>
            <a:xfrm>
              <a:off x="9029696" y="4409440"/>
              <a:ext cx="92896" cy="734048"/>
            </a:xfrm>
            <a:custGeom>
              <a:rect b="b" l="l" r="r" t="t"/>
              <a:pathLst>
                <a:path extrusionOk="0" h="22939" w="2903">
                  <a:moveTo>
                    <a:pt x="0" y="1"/>
                  </a:moveTo>
                  <a:lnTo>
                    <a:pt x="0" y="22939"/>
                  </a:lnTo>
                  <a:lnTo>
                    <a:pt x="2902" y="22939"/>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3"/>
            <p:cNvSpPr/>
            <p:nvPr/>
          </p:nvSpPr>
          <p:spPr>
            <a:xfrm>
              <a:off x="8893952" y="4180864"/>
              <a:ext cx="92896" cy="962624"/>
            </a:xfrm>
            <a:custGeom>
              <a:rect b="b" l="l" r="r" t="t"/>
              <a:pathLst>
                <a:path extrusionOk="0" h="30082" w="2903">
                  <a:moveTo>
                    <a:pt x="1" y="0"/>
                  </a:moveTo>
                  <a:lnTo>
                    <a:pt x="1" y="30082"/>
                  </a:lnTo>
                  <a:lnTo>
                    <a:pt x="2903" y="30082"/>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 name="Google Shape;771;p13"/>
          <p:cNvSpPr/>
          <p:nvPr/>
        </p:nvSpPr>
        <p:spPr>
          <a:xfrm>
            <a:off x="0" y="3579000"/>
            <a:ext cx="9144000" cy="1293056"/>
          </a:xfrm>
          <a:custGeom>
            <a:rect b="b" l="l" r="r" t="t"/>
            <a:pathLst>
              <a:path extrusionOk="0" h="40408" w="28575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with frame">
  <p:cSld name="BLANK_1">
    <p:spTree>
      <p:nvGrpSpPr>
        <p:cNvPr id="772" name="Shape 772"/>
        <p:cNvGrpSpPr/>
        <p:nvPr/>
      </p:nvGrpSpPr>
      <p:grpSpPr>
        <a:xfrm>
          <a:off x="0" y="0"/>
          <a:ext cx="0" cy="0"/>
          <a:chOff x="0" y="0"/>
          <a:chExt cx="0" cy="0"/>
        </a:xfrm>
      </p:grpSpPr>
      <p:sp>
        <p:nvSpPr>
          <p:cNvPr id="773" name="Google Shape;773;p14"/>
          <p:cNvSpPr/>
          <p:nvPr/>
        </p:nvSpPr>
        <p:spPr>
          <a:xfrm>
            <a:off x="-175" y="0"/>
            <a:ext cx="9144000" cy="5143500"/>
          </a:xfrm>
          <a:prstGeom prst="frame">
            <a:avLst>
              <a:gd fmla="val 5397" name="adj1"/>
            </a:avLst>
          </a:pr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4"/>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bg>
      <p:bgPr>
        <a:solidFill>
          <a:srgbClr val="465573"/>
        </a:solidFill>
      </p:bgPr>
    </p:bg>
    <p:spTree>
      <p:nvGrpSpPr>
        <p:cNvPr id="114" name="Shape 114"/>
        <p:cNvGrpSpPr/>
        <p:nvPr/>
      </p:nvGrpSpPr>
      <p:grpSpPr>
        <a:xfrm>
          <a:off x="0" y="0"/>
          <a:ext cx="0" cy="0"/>
          <a:chOff x="0" y="0"/>
          <a:chExt cx="0" cy="0"/>
        </a:xfrm>
      </p:grpSpPr>
      <p:sp>
        <p:nvSpPr>
          <p:cNvPr id="115" name="Google Shape;115;p3"/>
          <p:cNvSpPr txBox="1"/>
          <p:nvPr>
            <p:ph type="ctrTitle"/>
          </p:nvPr>
        </p:nvSpPr>
        <p:spPr>
          <a:xfrm>
            <a:off x="448270" y="668942"/>
            <a:ext cx="7772400" cy="11598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16" name="Google Shape;116;p3"/>
          <p:cNvSpPr txBox="1"/>
          <p:nvPr>
            <p:ph idx="1" type="subTitle"/>
          </p:nvPr>
        </p:nvSpPr>
        <p:spPr>
          <a:xfrm>
            <a:off x="448270" y="1585135"/>
            <a:ext cx="7772400" cy="784800"/>
          </a:xfrm>
          <a:prstGeom prst="rect">
            <a:avLst/>
          </a:prstGeom>
        </p:spPr>
        <p:txBody>
          <a:bodyPr anchorCtr="0" anchor="t" bIns="91425" lIns="91425" spcFirstLastPara="1" rIns="91425" wrap="square" tIns="91425"/>
          <a:lstStyle>
            <a:lvl1pPr lvl="0" rtl="0">
              <a:spcBef>
                <a:spcPts val="0"/>
              </a:spcBef>
              <a:spcAft>
                <a:spcPts val="0"/>
              </a:spcAft>
              <a:buClr>
                <a:srgbClr val="6E86B6"/>
              </a:buClr>
              <a:buSzPts val="1800"/>
              <a:buNone/>
              <a:defRPr sz="1800">
                <a:solidFill>
                  <a:srgbClr val="6E86B6"/>
                </a:solidFill>
              </a:defRPr>
            </a:lvl1pPr>
            <a:lvl2pPr lvl="1" rtl="0">
              <a:spcBef>
                <a:spcPts val="0"/>
              </a:spcBef>
              <a:spcAft>
                <a:spcPts val="0"/>
              </a:spcAft>
              <a:buClr>
                <a:srgbClr val="6E86B6"/>
              </a:buClr>
              <a:buSzPts val="1800"/>
              <a:buNone/>
              <a:defRPr sz="1800">
                <a:solidFill>
                  <a:srgbClr val="6E86B6"/>
                </a:solidFill>
              </a:defRPr>
            </a:lvl2pPr>
            <a:lvl3pPr lvl="2" rtl="0">
              <a:spcBef>
                <a:spcPts val="0"/>
              </a:spcBef>
              <a:spcAft>
                <a:spcPts val="0"/>
              </a:spcAft>
              <a:buClr>
                <a:srgbClr val="6E86B6"/>
              </a:buClr>
              <a:buSzPts val="1800"/>
              <a:buNone/>
              <a:defRPr sz="1800">
                <a:solidFill>
                  <a:srgbClr val="6E86B6"/>
                </a:solidFill>
              </a:defRPr>
            </a:lvl3pPr>
            <a:lvl4pPr lvl="3" rtl="0">
              <a:spcBef>
                <a:spcPts val="0"/>
              </a:spcBef>
              <a:spcAft>
                <a:spcPts val="0"/>
              </a:spcAft>
              <a:buClr>
                <a:srgbClr val="6E86B6"/>
              </a:buClr>
              <a:buSzPts val="1800"/>
              <a:buNone/>
              <a:defRPr sz="1800">
                <a:solidFill>
                  <a:srgbClr val="6E86B6"/>
                </a:solidFill>
              </a:defRPr>
            </a:lvl4pPr>
            <a:lvl5pPr lvl="4" rtl="0">
              <a:spcBef>
                <a:spcPts val="0"/>
              </a:spcBef>
              <a:spcAft>
                <a:spcPts val="0"/>
              </a:spcAft>
              <a:buClr>
                <a:srgbClr val="6E86B6"/>
              </a:buClr>
              <a:buSzPts val="1800"/>
              <a:buNone/>
              <a:defRPr sz="1800">
                <a:solidFill>
                  <a:srgbClr val="6E86B6"/>
                </a:solidFill>
              </a:defRPr>
            </a:lvl5pPr>
            <a:lvl6pPr lvl="5" rtl="0">
              <a:spcBef>
                <a:spcPts val="0"/>
              </a:spcBef>
              <a:spcAft>
                <a:spcPts val="0"/>
              </a:spcAft>
              <a:buClr>
                <a:srgbClr val="6E86B6"/>
              </a:buClr>
              <a:buSzPts val="1800"/>
              <a:buNone/>
              <a:defRPr sz="1800">
                <a:solidFill>
                  <a:srgbClr val="6E86B6"/>
                </a:solidFill>
              </a:defRPr>
            </a:lvl6pPr>
            <a:lvl7pPr lvl="6" rtl="0">
              <a:spcBef>
                <a:spcPts val="0"/>
              </a:spcBef>
              <a:spcAft>
                <a:spcPts val="0"/>
              </a:spcAft>
              <a:buClr>
                <a:srgbClr val="6E86B6"/>
              </a:buClr>
              <a:buSzPts val="1800"/>
              <a:buNone/>
              <a:defRPr sz="1800">
                <a:solidFill>
                  <a:srgbClr val="6E86B6"/>
                </a:solidFill>
              </a:defRPr>
            </a:lvl7pPr>
            <a:lvl8pPr lvl="7" rtl="0">
              <a:spcBef>
                <a:spcPts val="0"/>
              </a:spcBef>
              <a:spcAft>
                <a:spcPts val="0"/>
              </a:spcAft>
              <a:buClr>
                <a:srgbClr val="6E86B6"/>
              </a:buClr>
              <a:buSzPts val="1800"/>
              <a:buNone/>
              <a:defRPr sz="1800">
                <a:solidFill>
                  <a:srgbClr val="6E86B6"/>
                </a:solidFill>
              </a:defRPr>
            </a:lvl8pPr>
            <a:lvl9pPr lvl="8" rtl="0">
              <a:spcBef>
                <a:spcPts val="0"/>
              </a:spcBef>
              <a:spcAft>
                <a:spcPts val="0"/>
              </a:spcAft>
              <a:buClr>
                <a:srgbClr val="6E86B6"/>
              </a:buClr>
              <a:buSzPts val="1800"/>
              <a:buNone/>
              <a:defRPr sz="1800">
                <a:solidFill>
                  <a:srgbClr val="6E86B6"/>
                </a:solidFill>
              </a:defRPr>
            </a:lvl9pPr>
          </a:lstStyle>
          <a:p/>
        </p:txBody>
      </p:sp>
      <p:grpSp>
        <p:nvGrpSpPr>
          <p:cNvPr id="117" name="Google Shape;117;p3"/>
          <p:cNvGrpSpPr/>
          <p:nvPr/>
        </p:nvGrpSpPr>
        <p:grpSpPr>
          <a:xfrm>
            <a:off x="28550" y="2196764"/>
            <a:ext cx="9094048" cy="2946825"/>
            <a:chOff x="28544" y="3514688"/>
            <a:chExt cx="9094048" cy="1628800"/>
          </a:xfrm>
        </p:grpSpPr>
        <p:sp>
          <p:nvSpPr>
            <p:cNvPr id="118" name="Google Shape;118;p3"/>
            <p:cNvSpPr/>
            <p:nvPr/>
          </p:nvSpPr>
          <p:spPr>
            <a:xfrm>
              <a:off x="300032" y="4491616"/>
              <a:ext cx="228608" cy="651872"/>
            </a:xfrm>
            <a:custGeom>
              <a:rect b="b" l="l" r="r" t="t"/>
              <a:pathLst>
                <a:path extrusionOk="0" h="20371" w="7144">
                  <a:moveTo>
                    <a:pt x="0" y="0"/>
                  </a:moveTo>
                  <a:lnTo>
                    <a:pt x="0" y="20371"/>
                  </a:lnTo>
                  <a:lnTo>
                    <a:pt x="7144" y="20371"/>
                  </a:lnTo>
                  <a:lnTo>
                    <a:pt x="7144"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28544" y="4220160"/>
              <a:ext cx="228640" cy="923328"/>
            </a:xfrm>
            <a:custGeom>
              <a:rect b="b" l="l" r="r" t="t"/>
              <a:pathLst>
                <a:path extrusionOk="0" h="28854" w="7145">
                  <a:moveTo>
                    <a:pt x="1" y="0"/>
                  </a:moveTo>
                  <a:lnTo>
                    <a:pt x="1" y="28854"/>
                  </a:lnTo>
                  <a:lnTo>
                    <a:pt x="7145" y="28854"/>
                  </a:lnTo>
                  <a:lnTo>
                    <a:pt x="7145"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576832" y="3939744"/>
              <a:ext cx="230432" cy="1203744"/>
            </a:xfrm>
            <a:custGeom>
              <a:rect b="b" l="l" r="r" t="t"/>
              <a:pathLst>
                <a:path extrusionOk="0" h="37617" w="7201">
                  <a:moveTo>
                    <a:pt x="1" y="1"/>
                  </a:moveTo>
                  <a:lnTo>
                    <a:pt x="1" y="37617"/>
                  </a:lnTo>
                  <a:lnTo>
                    <a:pt x="7200" y="37617"/>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853664" y="4120128"/>
              <a:ext cx="230400" cy="1023360"/>
            </a:xfrm>
            <a:custGeom>
              <a:rect b="b" l="l" r="r" t="t"/>
              <a:pathLst>
                <a:path extrusionOk="0" h="31980" w="7200">
                  <a:moveTo>
                    <a:pt x="0" y="1"/>
                  </a:moveTo>
                  <a:lnTo>
                    <a:pt x="0" y="31980"/>
                  </a:lnTo>
                  <a:lnTo>
                    <a:pt x="7200" y="31980"/>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1130496" y="4627328"/>
              <a:ext cx="230400" cy="516160"/>
            </a:xfrm>
            <a:custGeom>
              <a:rect b="b" l="l" r="r" t="t"/>
              <a:pathLst>
                <a:path extrusionOk="0" h="16130" w="7200">
                  <a:moveTo>
                    <a:pt x="0" y="1"/>
                  </a:moveTo>
                  <a:lnTo>
                    <a:pt x="0" y="16130"/>
                  </a:lnTo>
                  <a:lnTo>
                    <a:pt x="7200" y="16130"/>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1409088" y="3821888"/>
              <a:ext cx="228640" cy="1321600"/>
            </a:xfrm>
            <a:custGeom>
              <a:rect b="b" l="l" r="r" t="t"/>
              <a:pathLst>
                <a:path extrusionOk="0" h="41300" w="7145">
                  <a:moveTo>
                    <a:pt x="1" y="0"/>
                  </a:moveTo>
                  <a:lnTo>
                    <a:pt x="1" y="41300"/>
                  </a:lnTo>
                  <a:lnTo>
                    <a:pt x="7144" y="41300"/>
                  </a:lnTo>
                  <a:lnTo>
                    <a:pt x="7144"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1685920" y="4175488"/>
              <a:ext cx="230400" cy="968000"/>
            </a:xfrm>
            <a:custGeom>
              <a:rect b="b" l="l" r="r" t="t"/>
              <a:pathLst>
                <a:path extrusionOk="0" h="30250" w="7200">
                  <a:moveTo>
                    <a:pt x="0" y="1"/>
                  </a:moveTo>
                  <a:lnTo>
                    <a:pt x="0" y="30250"/>
                  </a:lnTo>
                  <a:lnTo>
                    <a:pt x="7200" y="30250"/>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1962720" y="3939744"/>
              <a:ext cx="230432" cy="1203744"/>
            </a:xfrm>
            <a:custGeom>
              <a:rect b="b" l="l" r="r" t="t"/>
              <a:pathLst>
                <a:path extrusionOk="0" h="37617" w="7201">
                  <a:moveTo>
                    <a:pt x="1" y="1"/>
                  </a:moveTo>
                  <a:lnTo>
                    <a:pt x="1" y="37617"/>
                  </a:lnTo>
                  <a:lnTo>
                    <a:pt x="7200" y="37617"/>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2239552" y="4355872"/>
              <a:ext cx="230400" cy="787616"/>
            </a:xfrm>
            <a:custGeom>
              <a:rect b="b" l="l" r="r" t="t"/>
              <a:pathLst>
                <a:path extrusionOk="0" h="24613" w="7200">
                  <a:moveTo>
                    <a:pt x="0" y="1"/>
                  </a:moveTo>
                  <a:lnTo>
                    <a:pt x="0" y="24613"/>
                  </a:lnTo>
                  <a:lnTo>
                    <a:pt x="7200" y="24613"/>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2516384" y="3821888"/>
              <a:ext cx="230400" cy="1321600"/>
            </a:xfrm>
            <a:custGeom>
              <a:rect b="b" l="l" r="r" t="t"/>
              <a:pathLst>
                <a:path extrusionOk="0" h="41300" w="7200">
                  <a:moveTo>
                    <a:pt x="0" y="0"/>
                  </a:moveTo>
                  <a:lnTo>
                    <a:pt x="0" y="41300"/>
                  </a:lnTo>
                  <a:lnTo>
                    <a:pt x="7200" y="41300"/>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2794976" y="4175488"/>
              <a:ext cx="228640" cy="968000"/>
            </a:xfrm>
            <a:custGeom>
              <a:rect b="b" l="l" r="r" t="t"/>
              <a:pathLst>
                <a:path extrusionOk="0" h="30250" w="7145">
                  <a:moveTo>
                    <a:pt x="1" y="1"/>
                  </a:moveTo>
                  <a:lnTo>
                    <a:pt x="1" y="30250"/>
                  </a:lnTo>
                  <a:lnTo>
                    <a:pt x="7144" y="30250"/>
                  </a:lnTo>
                  <a:lnTo>
                    <a:pt x="7144"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3071808" y="3659360"/>
              <a:ext cx="230400" cy="1484128"/>
            </a:xfrm>
            <a:custGeom>
              <a:rect b="b" l="l" r="r" t="t"/>
              <a:pathLst>
                <a:path extrusionOk="0" h="46379" w="7200">
                  <a:moveTo>
                    <a:pt x="0" y="1"/>
                  </a:moveTo>
                  <a:lnTo>
                    <a:pt x="0" y="46379"/>
                  </a:lnTo>
                  <a:lnTo>
                    <a:pt x="7200" y="46379"/>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3348608" y="3821888"/>
              <a:ext cx="230432" cy="1321600"/>
            </a:xfrm>
            <a:custGeom>
              <a:rect b="b" l="l" r="r" t="t"/>
              <a:pathLst>
                <a:path extrusionOk="0" h="41300" w="7201">
                  <a:moveTo>
                    <a:pt x="1" y="0"/>
                  </a:moveTo>
                  <a:lnTo>
                    <a:pt x="1" y="41300"/>
                  </a:lnTo>
                  <a:lnTo>
                    <a:pt x="7200" y="41300"/>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3625440" y="4220160"/>
              <a:ext cx="230400" cy="923328"/>
            </a:xfrm>
            <a:custGeom>
              <a:rect b="b" l="l" r="r" t="t"/>
              <a:pathLst>
                <a:path extrusionOk="0" h="28854" w="7200">
                  <a:moveTo>
                    <a:pt x="0" y="0"/>
                  </a:moveTo>
                  <a:lnTo>
                    <a:pt x="0" y="28854"/>
                  </a:lnTo>
                  <a:lnTo>
                    <a:pt x="7200" y="28854"/>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3904032" y="4491616"/>
              <a:ext cx="228640" cy="651872"/>
            </a:xfrm>
            <a:custGeom>
              <a:rect b="b" l="l" r="r" t="t"/>
              <a:pathLst>
                <a:path extrusionOk="0" h="20371" w="7145">
                  <a:moveTo>
                    <a:pt x="1" y="0"/>
                  </a:moveTo>
                  <a:lnTo>
                    <a:pt x="1" y="20371"/>
                  </a:lnTo>
                  <a:lnTo>
                    <a:pt x="7145" y="20371"/>
                  </a:lnTo>
                  <a:lnTo>
                    <a:pt x="7145"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4180864" y="4284448"/>
              <a:ext cx="230432" cy="859040"/>
            </a:xfrm>
            <a:custGeom>
              <a:rect b="b" l="l" r="r" t="t"/>
              <a:pathLst>
                <a:path extrusionOk="0" h="26845" w="7201">
                  <a:moveTo>
                    <a:pt x="0" y="0"/>
                  </a:moveTo>
                  <a:lnTo>
                    <a:pt x="0" y="26845"/>
                  </a:lnTo>
                  <a:lnTo>
                    <a:pt x="7200" y="26845"/>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4457696" y="4004032"/>
              <a:ext cx="230400" cy="1139456"/>
            </a:xfrm>
            <a:custGeom>
              <a:rect b="b" l="l" r="r" t="t"/>
              <a:pathLst>
                <a:path extrusionOk="0" h="35608" w="7200">
                  <a:moveTo>
                    <a:pt x="0" y="1"/>
                  </a:moveTo>
                  <a:lnTo>
                    <a:pt x="0" y="35608"/>
                  </a:lnTo>
                  <a:lnTo>
                    <a:pt x="7200" y="35608"/>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4734496" y="3821888"/>
              <a:ext cx="230432" cy="1321600"/>
            </a:xfrm>
            <a:custGeom>
              <a:rect b="b" l="l" r="r" t="t"/>
              <a:pathLst>
                <a:path extrusionOk="0" h="41300" w="7201">
                  <a:moveTo>
                    <a:pt x="1" y="0"/>
                  </a:moveTo>
                  <a:lnTo>
                    <a:pt x="1" y="41300"/>
                  </a:lnTo>
                  <a:lnTo>
                    <a:pt x="7200" y="41300"/>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5011328" y="3514688"/>
              <a:ext cx="230400" cy="1628800"/>
            </a:xfrm>
            <a:custGeom>
              <a:rect b="b" l="l" r="r" t="t"/>
              <a:pathLst>
                <a:path extrusionOk="0" h="50900" w="7200">
                  <a:moveTo>
                    <a:pt x="0" y="1"/>
                  </a:moveTo>
                  <a:lnTo>
                    <a:pt x="0" y="50900"/>
                  </a:lnTo>
                  <a:lnTo>
                    <a:pt x="7200" y="50900"/>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5289920" y="3939744"/>
              <a:ext cx="228640" cy="1203744"/>
            </a:xfrm>
            <a:custGeom>
              <a:rect b="b" l="l" r="r" t="t"/>
              <a:pathLst>
                <a:path extrusionOk="0" h="37617" w="7145">
                  <a:moveTo>
                    <a:pt x="1" y="1"/>
                  </a:moveTo>
                  <a:lnTo>
                    <a:pt x="1" y="37617"/>
                  </a:lnTo>
                  <a:lnTo>
                    <a:pt x="7145" y="37617"/>
                  </a:lnTo>
                  <a:lnTo>
                    <a:pt x="7145"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5566752" y="3704000"/>
              <a:ext cx="230432" cy="1439488"/>
            </a:xfrm>
            <a:custGeom>
              <a:rect b="b" l="l" r="r" t="t"/>
              <a:pathLst>
                <a:path extrusionOk="0" h="44984" w="7201">
                  <a:moveTo>
                    <a:pt x="0" y="1"/>
                  </a:moveTo>
                  <a:lnTo>
                    <a:pt x="0" y="44984"/>
                  </a:lnTo>
                  <a:lnTo>
                    <a:pt x="7200" y="44984"/>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5843584" y="3821888"/>
              <a:ext cx="230400" cy="1321600"/>
            </a:xfrm>
            <a:custGeom>
              <a:rect b="b" l="l" r="r" t="t"/>
              <a:pathLst>
                <a:path extrusionOk="0" h="41300" w="7200">
                  <a:moveTo>
                    <a:pt x="0" y="0"/>
                  </a:moveTo>
                  <a:lnTo>
                    <a:pt x="0" y="41300"/>
                  </a:lnTo>
                  <a:lnTo>
                    <a:pt x="7200" y="41300"/>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6120384" y="4329088"/>
              <a:ext cx="230432" cy="814400"/>
            </a:xfrm>
            <a:custGeom>
              <a:rect b="b" l="l" r="r" t="t"/>
              <a:pathLst>
                <a:path extrusionOk="0" h="25450" w="7201">
                  <a:moveTo>
                    <a:pt x="1" y="0"/>
                  </a:moveTo>
                  <a:lnTo>
                    <a:pt x="1" y="25450"/>
                  </a:lnTo>
                  <a:lnTo>
                    <a:pt x="7200" y="25450"/>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6399008" y="4120128"/>
              <a:ext cx="228608" cy="1023360"/>
            </a:xfrm>
            <a:custGeom>
              <a:rect b="b" l="l" r="r" t="t"/>
              <a:pathLst>
                <a:path extrusionOk="0" h="31980" w="7144">
                  <a:moveTo>
                    <a:pt x="0" y="1"/>
                  </a:moveTo>
                  <a:lnTo>
                    <a:pt x="0" y="31980"/>
                  </a:lnTo>
                  <a:lnTo>
                    <a:pt x="7144" y="31980"/>
                  </a:lnTo>
                  <a:lnTo>
                    <a:pt x="7144"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6675808" y="4538048"/>
              <a:ext cx="230432" cy="605440"/>
            </a:xfrm>
            <a:custGeom>
              <a:rect b="b" l="l" r="r" t="t"/>
              <a:pathLst>
                <a:path extrusionOk="0" h="18920" w="7201">
                  <a:moveTo>
                    <a:pt x="1" y="0"/>
                  </a:moveTo>
                  <a:lnTo>
                    <a:pt x="1" y="18920"/>
                  </a:lnTo>
                  <a:lnTo>
                    <a:pt x="7200" y="18920"/>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6952640" y="3939744"/>
              <a:ext cx="230432" cy="1203744"/>
            </a:xfrm>
            <a:custGeom>
              <a:rect b="b" l="l" r="r" t="t"/>
              <a:pathLst>
                <a:path extrusionOk="0" h="37617" w="7201">
                  <a:moveTo>
                    <a:pt x="0" y="1"/>
                  </a:moveTo>
                  <a:lnTo>
                    <a:pt x="0" y="37617"/>
                  </a:lnTo>
                  <a:lnTo>
                    <a:pt x="7200" y="37617"/>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7229472" y="4220160"/>
              <a:ext cx="230400" cy="923328"/>
            </a:xfrm>
            <a:custGeom>
              <a:rect b="b" l="l" r="r" t="t"/>
              <a:pathLst>
                <a:path extrusionOk="0" h="28854" w="7200">
                  <a:moveTo>
                    <a:pt x="0" y="0"/>
                  </a:moveTo>
                  <a:lnTo>
                    <a:pt x="0" y="28854"/>
                  </a:lnTo>
                  <a:lnTo>
                    <a:pt x="7200" y="28854"/>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7506272" y="3768288"/>
              <a:ext cx="230432" cy="1375200"/>
            </a:xfrm>
            <a:custGeom>
              <a:rect b="b" l="l" r="r" t="t"/>
              <a:pathLst>
                <a:path extrusionOk="0" h="42975" w="7201">
                  <a:moveTo>
                    <a:pt x="1" y="1"/>
                  </a:moveTo>
                  <a:lnTo>
                    <a:pt x="1" y="42975"/>
                  </a:lnTo>
                  <a:lnTo>
                    <a:pt x="7200" y="42975"/>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7784896" y="4004032"/>
              <a:ext cx="228608" cy="1139456"/>
            </a:xfrm>
            <a:custGeom>
              <a:rect b="b" l="l" r="r" t="t"/>
              <a:pathLst>
                <a:path extrusionOk="0" h="35608" w="7144">
                  <a:moveTo>
                    <a:pt x="0" y="1"/>
                  </a:moveTo>
                  <a:lnTo>
                    <a:pt x="0" y="35608"/>
                  </a:lnTo>
                  <a:lnTo>
                    <a:pt x="7144" y="35608"/>
                  </a:lnTo>
                  <a:lnTo>
                    <a:pt x="7144"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8061696" y="3596864"/>
              <a:ext cx="230432" cy="1546624"/>
            </a:xfrm>
            <a:custGeom>
              <a:rect b="b" l="l" r="r" t="t"/>
              <a:pathLst>
                <a:path extrusionOk="0" h="48332" w="7201">
                  <a:moveTo>
                    <a:pt x="1" y="0"/>
                  </a:moveTo>
                  <a:lnTo>
                    <a:pt x="1" y="48332"/>
                  </a:lnTo>
                  <a:lnTo>
                    <a:pt x="7200" y="48332"/>
                  </a:lnTo>
                  <a:lnTo>
                    <a:pt x="7200"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8338528" y="3514688"/>
              <a:ext cx="230400" cy="1628800"/>
            </a:xfrm>
            <a:custGeom>
              <a:rect b="b" l="l" r="r" t="t"/>
              <a:pathLst>
                <a:path extrusionOk="0" h="50900" w="7200">
                  <a:moveTo>
                    <a:pt x="0" y="1"/>
                  </a:moveTo>
                  <a:lnTo>
                    <a:pt x="0" y="50900"/>
                  </a:lnTo>
                  <a:lnTo>
                    <a:pt x="7200" y="50900"/>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8615360" y="3939744"/>
              <a:ext cx="230400" cy="1203744"/>
            </a:xfrm>
            <a:custGeom>
              <a:rect b="b" l="l" r="r" t="t"/>
              <a:pathLst>
                <a:path extrusionOk="0" h="37617" w="7200">
                  <a:moveTo>
                    <a:pt x="0" y="1"/>
                  </a:moveTo>
                  <a:lnTo>
                    <a:pt x="0" y="37617"/>
                  </a:lnTo>
                  <a:lnTo>
                    <a:pt x="7200" y="37617"/>
                  </a:lnTo>
                  <a:lnTo>
                    <a:pt x="7200"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8893952" y="3596864"/>
              <a:ext cx="228640" cy="1546624"/>
            </a:xfrm>
            <a:custGeom>
              <a:rect b="b" l="l" r="r" t="t"/>
              <a:pathLst>
                <a:path extrusionOk="0" h="48332" w="7145">
                  <a:moveTo>
                    <a:pt x="1" y="0"/>
                  </a:moveTo>
                  <a:lnTo>
                    <a:pt x="1" y="48332"/>
                  </a:lnTo>
                  <a:lnTo>
                    <a:pt x="7144" y="48332"/>
                  </a:lnTo>
                  <a:lnTo>
                    <a:pt x="7144"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 name="Google Shape;151;p3"/>
          <p:cNvGrpSpPr/>
          <p:nvPr/>
        </p:nvGrpSpPr>
        <p:grpSpPr>
          <a:xfrm>
            <a:off x="28550" y="3359978"/>
            <a:ext cx="9094048" cy="1783611"/>
            <a:chOff x="28544" y="4157632"/>
            <a:chExt cx="9094048" cy="985856"/>
          </a:xfrm>
        </p:grpSpPr>
        <p:sp>
          <p:nvSpPr>
            <p:cNvPr id="152" name="Google Shape;152;p3"/>
            <p:cNvSpPr/>
            <p:nvPr/>
          </p:nvSpPr>
          <p:spPr>
            <a:xfrm>
              <a:off x="435744" y="4782720"/>
              <a:ext cx="92896" cy="360768"/>
            </a:xfrm>
            <a:custGeom>
              <a:rect b="b" l="l" r="r" t="t"/>
              <a:pathLst>
                <a:path extrusionOk="0" h="11274" w="2903">
                  <a:moveTo>
                    <a:pt x="1" y="0"/>
                  </a:moveTo>
                  <a:lnTo>
                    <a:pt x="1" y="11274"/>
                  </a:lnTo>
                  <a:lnTo>
                    <a:pt x="2903" y="11274"/>
                  </a:lnTo>
                  <a:lnTo>
                    <a:pt x="2903"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300032" y="4638048"/>
              <a:ext cx="92896" cy="505440"/>
            </a:xfrm>
            <a:custGeom>
              <a:rect b="b" l="l" r="r" t="t"/>
              <a:pathLst>
                <a:path extrusionOk="0" h="15795" w="2903">
                  <a:moveTo>
                    <a:pt x="0" y="1"/>
                  </a:moveTo>
                  <a:lnTo>
                    <a:pt x="0" y="15795"/>
                  </a:lnTo>
                  <a:lnTo>
                    <a:pt x="2902" y="15795"/>
                  </a:lnTo>
                  <a:lnTo>
                    <a:pt x="2902"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164288" y="4571968"/>
              <a:ext cx="92896" cy="571520"/>
            </a:xfrm>
            <a:custGeom>
              <a:rect b="b" l="l" r="r" t="t"/>
              <a:pathLst>
                <a:path extrusionOk="0" h="17860" w="2903">
                  <a:moveTo>
                    <a:pt x="1" y="1"/>
                  </a:moveTo>
                  <a:lnTo>
                    <a:pt x="1" y="17860"/>
                  </a:lnTo>
                  <a:lnTo>
                    <a:pt x="2903" y="17860"/>
                  </a:lnTo>
                  <a:lnTo>
                    <a:pt x="2903"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28544" y="4739840"/>
              <a:ext cx="92928" cy="403648"/>
            </a:xfrm>
            <a:custGeom>
              <a:rect b="b" l="l" r="r" t="t"/>
              <a:pathLst>
                <a:path extrusionOk="0" h="12614" w="2904">
                  <a:moveTo>
                    <a:pt x="1" y="1"/>
                  </a:moveTo>
                  <a:lnTo>
                    <a:pt x="1" y="12614"/>
                  </a:lnTo>
                  <a:lnTo>
                    <a:pt x="2903" y="12614"/>
                  </a:lnTo>
                  <a:lnTo>
                    <a:pt x="2903"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712576" y="4571968"/>
              <a:ext cx="94688" cy="571520"/>
            </a:xfrm>
            <a:custGeom>
              <a:rect b="b" l="l" r="r" t="t"/>
              <a:pathLst>
                <a:path extrusionOk="0" h="17860" w="2959">
                  <a:moveTo>
                    <a:pt x="0" y="1"/>
                  </a:moveTo>
                  <a:lnTo>
                    <a:pt x="0" y="17860"/>
                  </a:lnTo>
                  <a:lnTo>
                    <a:pt x="2958" y="17860"/>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576832" y="4752352"/>
              <a:ext cx="94688" cy="391136"/>
            </a:xfrm>
            <a:custGeom>
              <a:rect b="b" l="l" r="r" t="t"/>
              <a:pathLst>
                <a:path extrusionOk="0" h="12223" w="2959">
                  <a:moveTo>
                    <a:pt x="1" y="1"/>
                  </a:moveTo>
                  <a:lnTo>
                    <a:pt x="1" y="12223"/>
                  </a:lnTo>
                  <a:lnTo>
                    <a:pt x="2959" y="12223"/>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989408" y="4386240"/>
              <a:ext cx="94656" cy="757248"/>
            </a:xfrm>
            <a:custGeom>
              <a:rect b="b" l="l" r="r" t="t"/>
              <a:pathLst>
                <a:path extrusionOk="0" h="23664" w="2958">
                  <a:moveTo>
                    <a:pt x="0" y="0"/>
                  </a:moveTo>
                  <a:lnTo>
                    <a:pt x="0" y="23664"/>
                  </a:lnTo>
                  <a:lnTo>
                    <a:pt x="2958" y="23664"/>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853664" y="4500544"/>
              <a:ext cx="94688" cy="642944"/>
            </a:xfrm>
            <a:custGeom>
              <a:rect b="b" l="l" r="r" t="t"/>
              <a:pathLst>
                <a:path extrusionOk="0" h="20092" w="2959">
                  <a:moveTo>
                    <a:pt x="0" y="0"/>
                  </a:moveTo>
                  <a:lnTo>
                    <a:pt x="0" y="20092"/>
                  </a:lnTo>
                  <a:lnTo>
                    <a:pt x="2958" y="20092"/>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1266208" y="4721984"/>
              <a:ext cx="94688" cy="421504"/>
            </a:xfrm>
            <a:custGeom>
              <a:rect b="b" l="l" r="r" t="t"/>
              <a:pathLst>
                <a:path extrusionOk="0" h="13172" w="2959">
                  <a:moveTo>
                    <a:pt x="1" y="1"/>
                  </a:moveTo>
                  <a:lnTo>
                    <a:pt x="1" y="13172"/>
                  </a:lnTo>
                  <a:lnTo>
                    <a:pt x="2959" y="13172"/>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1130496" y="4518400"/>
              <a:ext cx="94688" cy="625088"/>
            </a:xfrm>
            <a:custGeom>
              <a:rect b="b" l="l" r="r" t="t"/>
              <a:pathLst>
                <a:path extrusionOk="0" h="19534" w="2959">
                  <a:moveTo>
                    <a:pt x="0" y="0"/>
                  </a:moveTo>
                  <a:lnTo>
                    <a:pt x="0" y="19534"/>
                  </a:lnTo>
                  <a:lnTo>
                    <a:pt x="2958" y="19534"/>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1543040" y="4571968"/>
              <a:ext cx="94688" cy="571520"/>
            </a:xfrm>
            <a:custGeom>
              <a:rect b="b" l="l" r="r" t="t"/>
              <a:pathLst>
                <a:path extrusionOk="0" h="17860" w="2959">
                  <a:moveTo>
                    <a:pt x="0" y="1"/>
                  </a:moveTo>
                  <a:lnTo>
                    <a:pt x="0" y="17860"/>
                  </a:lnTo>
                  <a:lnTo>
                    <a:pt x="2958" y="17860"/>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1407296" y="4721984"/>
              <a:ext cx="94688" cy="421504"/>
            </a:xfrm>
            <a:custGeom>
              <a:rect b="b" l="l" r="r" t="t"/>
              <a:pathLst>
                <a:path extrusionOk="0" h="13172" w="2959">
                  <a:moveTo>
                    <a:pt x="1" y="1"/>
                  </a:moveTo>
                  <a:lnTo>
                    <a:pt x="1" y="13172"/>
                  </a:lnTo>
                  <a:lnTo>
                    <a:pt x="2959" y="13172"/>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1821632" y="4457664"/>
              <a:ext cx="92896" cy="685824"/>
            </a:xfrm>
            <a:custGeom>
              <a:rect b="b" l="l" r="r" t="t"/>
              <a:pathLst>
                <a:path extrusionOk="0" h="21432" w="2903">
                  <a:moveTo>
                    <a:pt x="1" y="1"/>
                  </a:moveTo>
                  <a:lnTo>
                    <a:pt x="1" y="21432"/>
                  </a:lnTo>
                  <a:lnTo>
                    <a:pt x="2903" y="21432"/>
                  </a:lnTo>
                  <a:lnTo>
                    <a:pt x="2903"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1685920" y="4638048"/>
              <a:ext cx="94688" cy="505440"/>
            </a:xfrm>
            <a:custGeom>
              <a:rect b="b" l="l" r="r" t="t"/>
              <a:pathLst>
                <a:path extrusionOk="0" h="15795" w="2959">
                  <a:moveTo>
                    <a:pt x="0" y="1"/>
                  </a:moveTo>
                  <a:lnTo>
                    <a:pt x="0" y="15795"/>
                  </a:lnTo>
                  <a:lnTo>
                    <a:pt x="2958" y="15795"/>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2098464" y="4386240"/>
              <a:ext cx="94688" cy="757248"/>
            </a:xfrm>
            <a:custGeom>
              <a:rect b="b" l="l" r="r" t="t"/>
              <a:pathLst>
                <a:path extrusionOk="0" h="23664" w="2959">
                  <a:moveTo>
                    <a:pt x="0" y="0"/>
                  </a:moveTo>
                  <a:lnTo>
                    <a:pt x="0" y="23664"/>
                  </a:lnTo>
                  <a:lnTo>
                    <a:pt x="2958" y="23664"/>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1962720" y="4457664"/>
              <a:ext cx="94688" cy="685824"/>
            </a:xfrm>
            <a:custGeom>
              <a:rect b="b" l="l" r="r" t="t"/>
              <a:pathLst>
                <a:path extrusionOk="0" h="21432" w="2959">
                  <a:moveTo>
                    <a:pt x="1" y="1"/>
                  </a:moveTo>
                  <a:lnTo>
                    <a:pt x="1" y="21432"/>
                  </a:lnTo>
                  <a:lnTo>
                    <a:pt x="2959" y="21432"/>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2375296" y="4711264"/>
              <a:ext cx="94656" cy="432224"/>
            </a:xfrm>
            <a:custGeom>
              <a:rect b="b" l="l" r="r" t="t"/>
              <a:pathLst>
                <a:path extrusionOk="0" h="13507" w="2958">
                  <a:moveTo>
                    <a:pt x="0" y="1"/>
                  </a:moveTo>
                  <a:lnTo>
                    <a:pt x="0" y="13507"/>
                  </a:lnTo>
                  <a:lnTo>
                    <a:pt x="2958" y="13507"/>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2239552" y="4536256"/>
              <a:ext cx="94688" cy="607232"/>
            </a:xfrm>
            <a:custGeom>
              <a:rect b="b" l="l" r="r" t="t"/>
              <a:pathLst>
                <a:path extrusionOk="0" h="18976" w="2959">
                  <a:moveTo>
                    <a:pt x="0" y="0"/>
                  </a:moveTo>
                  <a:lnTo>
                    <a:pt x="0" y="18976"/>
                  </a:lnTo>
                  <a:lnTo>
                    <a:pt x="2958" y="18976"/>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2652096" y="4704128"/>
              <a:ext cx="94688" cy="439360"/>
            </a:xfrm>
            <a:custGeom>
              <a:rect b="b" l="l" r="r" t="t"/>
              <a:pathLst>
                <a:path extrusionOk="0" h="13730" w="2959">
                  <a:moveTo>
                    <a:pt x="1" y="1"/>
                  </a:moveTo>
                  <a:lnTo>
                    <a:pt x="1" y="13730"/>
                  </a:lnTo>
                  <a:lnTo>
                    <a:pt x="2959" y="13730"/>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2516384" y="4764864"/>
              <a:ext cx="94688" cy="378624"/>
            </a:xfrm>
            <a:custGeom>
              <a:rect b="b" l="l" r="r" t="t"/>
              <a:pathLst>
                <a:path extrusionOk="0" h="11832" w="2959">
                  <a:moveTo>
                    <a:pt x="0" y="0"/>
                  </a:moveTo>
                  <a:lnTo>
                    <a:pt x="0" y="11832"/>
                  </a:lnTo>
                  <a:lnTo>
                    <a:pt x="2958" y="11832"/>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2930720" y="4421952"/>
              <a:ext cx="92896" cy="721536"/>
            </a:xfrm>
            <a:custGeom>
              <a:rect b="b" l="l" r="r" t="t"/>
              <a:pathLst>
                <a:path extrusionOk="0" h="22548" w="2903">
                  <a:moveTo>
                    <a:pt x="0" y="1"/>
                  </a:moveTo>
                  <a:lnTo>
                    <a:pt x="0" y="22548"/>
                  </a:lnTo>
                  <a:lnTo>
                    <a:pt x="2902" y="22548"/>
                  </a:lnTo>
                  <a:lnTo>
                    <a:pt x="2902"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2794976" y="4638048"/>
              <a:ext cx="92896" cy="505440"/>
            </a:xfrm>
            <a:custGeom>
              <a:rect b="b" l="l" r="r" t="t"/>
              <a:pathLst>
                <a:path extrusionOk="0" h="15795" w="2903">
                  <a:moveTo>
                    <a:pt x="1" y="1"/>
                  </a:moveTo>
                  <a:lnTo>
                    <a:pt x="1" y="15795"/>
                  </a:lnTo>
                  <a:lnTo>
                    <a:pt x="2903" y="15795"/>
                  </a:lnTo>
                  <a:lnTo>
                    <a:pt x="2903"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3207520" y="4386240"/>
              <a:ext cx="94688" cy="757248"/>
            </a:xfrm>
            <a:custGeom>
              <a:rect b="b" l="l" r="r" t="t"/>
              <a:pathLst>
                <a:path extrusionOk="0" h="23664" w="2959">
                  <a:moveTo>
                    <a:pt x="1" y="0"/>
                  </a:moveTo>
                  <a:lnTo>
                    <a:pt x="1" y="23664"/>
                  </a:lnTo>
                  <a:lnTo>
                    <a:pt x="2959" y="23664"/>
                  </a:lnTo>
                  <a:lnTo>
                    <a:pt x="2959"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3071808" y="4314784"/>
              <a:ext cx="94688" cy="828704"/>
            </a:xfrm>
            <a:custGeom>
              <a:rect b="b" l="l" r="r" t="t"/>
              <a:pathLst>
                <a:path extrusionOk="0" h="25897" w="2959">
                  <a:moveTo>
                    <a:pt x="0" y="1"/>
                  </a:moveTo>
                  <a:lnTo>
                    <a:pt x="0" y="25897"/>
                  </a:lnTo>
                  <a:lnTo>
                    <a:pt x="2958" y="25897"/>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3484352" y="4530912"/>
              <a:ext cx="94688" cy="612576"/>
            </a:xfrm>
            <a:custGeom>
              <a:rect b="b" l="l" r="r" t="t"/>
              <a:pathLst>
                <a:path extrusionOk="0" h="19143" w="2959">
                  <a:moveTo>
                    <a:pt x="0" y="0"/>
                  </a:moveTo>
                  <a:lnTo>
                    <a:pt x="0" y="19143"/>
                  </a:lnTo>
                  <a:lnTo>
                    <a:pt x="2958" y="19143"/>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3348608" y="4314784"/>
              <a:ext cx="94688" cy="828704"/>
            </a:xfrm>
            <a:custGeom>
              <a:rect b="b" l="l" r="r" t="t"/>
              <a:pathLst>
                <a:path extrusionOk="0" h="25897" w="2959">
                  <a:moveTo>
                    <a:pt x="1" y="1"/>
                  </a:moveTo>
                  <a:lnTo>
                    <a:pt x="1" y="25897"/>
                  </a:lnTo>
                  <a:lnTo>
                    <a:pt x="2959" y="25897"/>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3761184" y="4739840"/>
              <a:ext cx="94656" cy="403648"/>
            </a:xfrm>
            <a:custGeom>
              <a:rect b="b" l="l" r="r" t="t"/>
              <a:pathLst>
                <a:path extrusionOk="0" h="12614" w="2958">
                  <a:moveTo>
                    <a:pt x="0" y="1"/>
                  </a:moveTo>
                  <a:lnTo>
                    <a:pt x="0" y="12614"/>
                  </a:lnTo>
                  <a:lnTo>
                    <a:pt x="2958" y="12614"/>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3625440" y="4457664"/>
              <a:ext cx="94688" cy="685824"/>
            </a:xfrm>
            <a:custGeom>
              <a:rect b="b" l="l" r="r" t="t"/>
              <a:pathLst>
                <a:path extrusionOk="0" h="21432" w="2959">
                  <a:moveTo>
                    <a:pt x="0" y="1"/>
                  </a:moveTo>
                  <a:lnTo>
                    <a:pt x="0" y="21432"/>
                  </a:lnTo>
                  <a:lnTo>
                    <a:pt x="2958" y="21432"/>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4037984" y="4638048"/>
              <a:ext cx="94688" cy="505440"/>
            </a:xfrm>
            <a:custGeom>
              <a:rect b="b" l="l" r="r" t="t"/>
              <a:pathLst>
                <a:path extrusionOk="0" h="15795" w="2959">
                  <a:moveTo>
                    <a:pt x="1" y="1"/>
                  </a:moveTo>
                  <a:lnTo>
                    <a:pt x="1" y="15795"/>
                  </a:lnTo>
                  <a:lnTo>
                    <a:pt x="2959" y="15795"/>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3902272" y="4836288"/>
              <a:ext cx="94656" cy="307200"/>
            </a:xfrm>
            <a:custGeom>
              <a:rect b="b" l="l" r="r" t="t"/>
              <a:pathLst>
                <a:path extrusionOk="0" h="9600" w="2958">
                  <a:moveTo>
                    <a:pt x="0" y="1"/>
                  </a:moveTo>
                  <a:lnTo>
                    <a:pt x="0" y="9600"/>
                  </a:lnTo>
                  <a:lnTo>
                    <a:pt x="2958" y="9600"/>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4316608" y="4638048"/>
              <a:ext cx="94688" cy="505440"/>
            </a:xfrm>
            <a:custGeom>
              <a:rect b="b" l="l" r="r" t="t"/>
              <a:pathLst>
                <a:path extrusionOk="0" h="15795" w="2959">
                  <a:moveTo>
                    <a:pt x="0" y="1"/>
                  </a:moveTo>
                  <a:lnTo>
                    <a:pt x="0" y="15795"/>
                  </a:lnTo>
                  <a:lnTo>
                    <a:pt x="2958" y="15795"/>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4180864" y="4739840"/>
              <a:ext cx="94688" cy="403648"/>
            </a:xfrm>
            <a:custGeom>
              <a:rect b="b" l="l" r="r" t="t"/>
              <a:pathLst>
                <a:path extrusionOk="0" h="12614" w="2959">
                  <a:moveTo>
                    <a:pt x="0" y="1"/>
                  </a:moveTo>
                  <a:lnTo>
                    <a:pt x="0" y="12614"/>
                  </a:lnTo>
                  <a:lnTo>
                    <a:pt x="2958" y="12614"/>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4593408" y="4571968"/>
              <a:ext cx="94688" cy="571520"/>
            </a:xfrm>
            <a:custGeom>
              <a:rect b="b" l="l" r="r" t="t"/>
              <a:pathLst>
                <a:path extrusionOk="0" h="17860" w="2959">
                  <a:moveTo>
                    <a:pt x="1" y="1"/>
                  </a:moveTo>
                  <a:lnTo>
                    <a:pt x="1" y="17860"/>
                  </a:lnTo>
                  <a:lnTo>
                    <a:pt x="2959" y="17860"/>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4457696" y="4739840"/>
              <a:ext cx="94688" cy="403648"/>
            </a:xfrm>
            <a:custGeom>
              <a:rect b="b" l="l" r="r" t="t"/>
              <a:pathLst>
                <a:path extrusionOk="0" h="12614" w="2959">
                  <a:moveTo>
                    <a:pt x="0" y="1"/>
                  </a:moveTo>
                  <a:lnTo>
                    <a:pt x="0" y="12614"/>
                  </a:lnTo>
                  <a:lnTo>
                    <a:pt x="2958" y="12614"/>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4870240" y="4386240"/>
              <a:ext cx="94688" cy="757248"/>
            </a:xfrm>
            <a:custGeom>
              <a:rect b="b" l="l" r="r" t="t"/>
              <a:pathLst>
                <a:path extrusionOk="0" h="23664" w="2959">
                  <a:moveTo>
                    <a:pt x="0" y="0"/>
                  </a:moveTo>
                  <a:lnTo>
                    <a:pt x="0" y="23664"/>
                  </a:lnTo>
                  <a:lnTo>
                    <a:pt x="2958" y="23664"/>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4734496" y="4457664"/>
              <a:ext cx="94688" cy="685824"/>
            </a:xfrm>
            <a:custGeom>
              <a:rect b="b" l="l" r="r" t="t"/>
              <a:pathLst>
                <a:path extrusionOk="0" h="21432" w="2959">
                  <a:moveTo>
                    <a:pt x="1" y="1"/>
                  </a:moveTo>
                  <a:lnTo>
                    <a:pt x="1" y="21432"/>
                  </a:lnTo>
                  <a:lnTo>
                    <a:pt x="2959" y="21432"/>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5147072" y="4157632"/>
              <a:ext cx="94656" cy="985856"/>
            </a:xfrm>
            <a:custGeom>
              <a:rect b="b" l="l" r="r" t="t"/>
              <a:pathLst>
                <a:path extrusionOk="0" h="30808" w="2958">
                  <a:moveTo>
                    <a:pt x="0" y="1"/>
                  </a:moveTo>
                  <a:lnTo>
                    <a:pt x="0" y="30808"/>
                  </a:lnTo>
                  <a:lnTo>
                    <a:pt x="2958" y="30808"/>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5011328" y="4229088"/>
              <a:ext cx="94688" cy="914400"/>
            </a:xfrm>
            <a:custGeom>
              <a:rect b="b" l="l" r="r" t="t"/>
              <a:pathLst>
                <a:path extrusionOk="0" h="28575" w="2959">
                  <a:moveTo>
                    <a:pt x="0" y="0"/>
                  </a:moveTo>
                  <a:lnTo>
                    <a:pt x="0" y="28575"/>
                  </a:lnTo>
                  <a:lnTo>
                    <a:pt x="2958" y="28575"/>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5425664" y="4571968"/>
              <a:ext cx="94688" cy="571520"/>
            </a:xfrm>
            <a:custGeom>
              <a:rect b="b" l="l" r="r" t="t"/>
              <a:pathLst>
                <a:path extrusionOk="0" h="17860" w="2959">
                  <a:moveTo>
                    <a:pt x="0" y="1"/>
                  </a:moveTo>
                  <a:lnTo>
                    <a:pt x="0" y="17860"/>
                  </a:lnTo>
                  <a:lnTo>
                    <a:pt x="2958" y="17860"/>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5289920" y="4277280"/>
              <a:ext cx="94688" cy="866208"/>
            </a:xfrm>
            <a:custGeom>
              <a:rect b="b" l="l" r="r" t="t"/>
              <a:pathLst>
                <a:path extrusionOk="0" h="27069" w="2959">
                  <a:moveTo>
                    <a:pt x="1" y="1"/>
                  </a:moveTo>
                  <a:lnTo>
                    <a:pt x="1" y="27069"/>
                  </a:lnTo>
                  <a:lnTo>
                    <a:pt x="2959" y="27069"/>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5702496" y="4721984"/>
              <a:ext cx="94688" cy="421504"/>
            </a:xfrm>
            <a:custGeom>
              <a:rect b="b" l="l" r="r" t="t"/>
              <a:pathLst>
                <a:path extrusionOk="0" h="13172" w="2959">
                  <a:moveTo>
                    <a:pt x="0" y="1"/>
                  </a:moveTo>
                  <a:lnTo>
                    <a:pt x="0" y="13172"/>
                  </a:lnTo>
                  <a:lnTo>
                    <a:pt x="2958" y="13172"/>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5566752" y="4416608"/>
              <a:ext cx="94688" cy="726880"/>
            </a:xfrm>
            <a:custGeom>
              <a:rect b="b" l="l" r="r" t="t"/>
              <a:pathLst>
                <a:path extrusionOk="0" h="22715" w="2959">
                  <a:moveTo>
                    <a:pt x="0" y="0"/>
                  </a:moveTo>
                  <a:lnTo>
                    <a:pt x="0" y="22715"/>
                  </a:lnTo>
                  <a:lnTo>
                    <a:pt x="2958" y="22715"/>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5979296" y="4571968"/>
              <a:ext cx="94688" cy="571520"/>
            </a:xfrm>
            <a:custGeom>
              <a:rect b="b" l="l" r="r" t="t"/>
              <a:pathLst>
                <a:path extrusionOk="0" h="17860" w="2959">
                  <a:moveTo>
                    <a:pt x="1" y="1"/>
                  </a:moveTo>
                  <a:lnTo>
                    <a:pt x="1" y="17860"/>
                  </a:lnTo>
                  <a:lnTo>
                    <a:pt x="2959" y="17860"/>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5843584" y="4813088"/>
              <a:ext cx="94688" cy="330400"/>
            </a:xfrm>
            <a:custGeom>
              <a:rect b="b" l="l" r="r" t="t"/>
              <a:pathLst>
                <a:path extrusionOk="0" h="10325" w="2959">
                  <a:moveTo>
                    <a:pt x="0" y="0"/>
                  </a:moveTo>
                  <a:lnTo>
                    <a:pt x="0" y="10325"/>
                  </a:lnTo>
                  <a:lnTo>
                    <a:pt x="2958" y="10325"/>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6256128" y="4807712"/>
              <a:ext cx="94688" cy="335776"/>
            </a:xfrm>
            <a:custGeom>
              <a:rect b="b" l="l" r="r" t="t"/>
              <a:pathLst>
                <a:path extrusionOk="0" h="10493" w="2959">
                  <a:moveTo>
                    <a:pt x="0" y="1"/>
                  </a:moveTo>
                  <a:lnTo>
                    <a:pt x="0" y="10493"/>
                  </a:lnTo>
                  <a:lnTo>
                    <a:pt x="2958" y="10493"/>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6120384" y="4739840"/>
              <a:ext cx="94688" cy="403648"/>
            </a:xfrm>
            <a:custGeom>
              <a:rect b="b" l="l" r="r" t="t"/>
              <a:pathLst>
                <a:path extrusionOk="0" h="12614" w="2959">
                  <a:moveTo>
                    <a:pt x="1" y="1"/>
                  </a:moveTo>
                  <a:lnTo>
                    <a:pt x="1" y="12614"/>
                  </a:lnTo>
                  <a:lnTo>
                    <a:pt x="2959" y="12614"/>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6534720" y="4505888"/>
              <a:ext cx="92896" cy="637600"/>
            </a:xfrm>
            <a:custGeom>
              <a:rect b="b" l="l" r="r" t="t"/>
              <a:pathLst>
                <a:path extrusionOk="0" h="19925" w="2903">
                  <a:moveTo>
                    <a:pt x="1" y="1"/>
                  </a:moveTo>
                  <a:lnTo>
                    <a:pt x="1" y="19925"/>
                  </a:lnTo>
                  <a:lnTo>
                    <a:pt x="2903" y="19925"/>
                  </a:lnTo>
                  <a:lnTo>
                    <a:pt x="2903"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6399008" y="4739840"/>
              <a:ext cx="92896" cy="403648"/>
            </a:xfrm>
            <a:custGeom>
              <a:rect b="b" l="l" r="r" t="t"/>
              <a:pathLst>
                <a:path extrusionOk="0" h="12614" w="2903">
                  <a:moveTo>
                    <a:pt x="0" y="1"/>
                  </a:moveTo>
                  <a:lnTo>
                    <a:pt x="0" y="12614"/>
                  </a:lnTo>
                  <a:lnTo>
                    <a:pt x="2902" y="12614"/>
                  </a:lnTo>
                  <a:lnTo>
                    <a:pt x="2902"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6811552" y="4807712"/>
              <a:ext cx="94688" cy="335776"/>
            </a:xfrm>
            <a:custGeom>
              <a:rect b="b" l="l" r="r" t="t"/>
              <a:pathLst>
                <a:path extrusionOk="0" h="10493" w="2959">
                  <a:moveTo>
                    <a:pt x="0" y="1"/>
                  </a:moveTo>
                  <a:lnTo>
                    <a:pt x="0" y="10493"/>
                  </a:lnTo>
                  <a:lnTo>
                    <a:pt x="2958" y="10493"/>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6675808" y="4614848"/>
              <a:ext cx="94688" cy="528640"/>
            </a:xfrm>
            <a:custGeom>
              <a:rect b="b" l="l" r="r" t="t"/>
              <a:pathLst>
                <a:path extrusionOk="0" h="16520" w="2959">
                  <a:moveTo>
                    <a:pt x="1" y="0"/>
                  </a:moveTo>
                  <a:lnTo>
                    <a:pt x="1" y="16520"/>
                  </a:lnTo>
                  <a:lnTo>
                    <a:pt x="2959" y="16520"/>
                  </a:lnTo>
                  <a:lnTo>
                    <a:pt x="2959"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7088384" y="4739840"/>
              <a:ext cx="94688" cy="403648"/>
            </a:xfrm>
            <a:custGeom>
              <a:rect b="b" l="l" r="r" t="t"/>
              <a:pathLst>
                <a:path extrusionOk="0" h="12614" w="2959">
                  <a:moveTo>
                    <a:pt x="0" y="1"/>
                  </a:moveTo>
                  <a:lnTo>
                    <a:pt x="0" y="12614"/>
                  </a:lnTo>
                  <a:lnTo>
                    <a:pt x="2958" y="12614"/>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6952640" y="4530912"/>
              <a:ext cx="94688" cy="612576"/>
            </a:xfrm>
            <a:custGeom>
              <a:rect b="b" l="l" r="r" t="t"/>
              <a:pathLst>
                <a:path extrusionOk="0" h="19143" w="2959">
                  <a:moveTo>
                    <a:pt x="0" y="0"/>
                  </a:moveTo>
                  <a:lnTo>
                    <a:pt x="0" y="19143"/>
                  </a:lnTo>
                  <a:lnTo>
                    <a:pt x="2958" y="19143"/>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7365184" y="4739840"/>
              <a:ext cx="94688" cy="403648"/>
            </a:xfrm>
            <a:custGeom>
              <a:rect b="b" l="l" r="r" t="t"/>
              <a:pathLst>
                <a:path extrusionOk="0" h="12614" w="2959">
                  <a:moveTo>
                    <a:pt x="1" y="1"/>
                  </a:moveTo>
                  <a:lnTo>
                    <a:pt x="1" y="12614"/>
                  </a:lnTo>
                  <a:lnTo>
                    <a:pt x="2959" y="12614"/>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7229472" y="4825568"/>
              <a:ext cx="94688" cy="317920"/>
            </a:xfrm>
            <a:custGeom>
              <a:rect b="b" l="l" r="r" t="t"/>
              <a:pathLst>
                <a:path extrusionOk="0" h="9935" w="2959">
                  <a:moveTo>
                    <a:pt x="0" y="1"/>
                  </a:moveTo>
                  <a:lnTo>
                    <a:pt x="0" y="9935"/>
                  </a:lnTo>
                  <a:lnTo>
                    <a:pt x="2958" y="9935"/>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7643808" y="4632704"/>
              <a:ext cx="92896" cy="510784"/>
            </a:xfrm>
            <a:custGeom>
              <a:rect b="b" l="l" r="r" t="t"/>
              <a:pathLst>
                <a:path extrusionOk="0" h="15962" w="2903">
                  <a:moveTo>
                    <a:pt x="0" y="0"/>
                  </a:moveTo>
                  <a:lnTo>
                    <a:pt x="0" y="15962"/>
                  </a:lnTo>
                  <a:lnTo>
                    <a:pt x="2902" y="15962"/>
                  </a:lnTo>
                  <a:lnTo>
                    <a:pt x="2902"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7506272" y="4963104"/>
              <a:ext cx="94688" cy="180384"/>
            </a:xfrm>
            <a:custGeom>
              <a:rect b="b" l="l" r="r" t="t"/>
              <a:pathLst>
                <a:path extrusionOk="0" h="5637" w="2959">
                  <a:moveTo>
                    <a:pt x="1" y="0"/>
                  </a:moveTo>
                  <a:lnTo>
                    <a:pt x="1" y="5637"/>
                  </a:lnTo>
                  <a:lnTo>
                    <a:pt x="2959" y="5637"/>
                  </a:lnTo>
                  <a:lnTo>
                    <a:pt x="2959"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7920608" y="4909504"/>
              <a:ext cx="94688" cy="233984"/>
            </a:xfrm>
            <a:custGeom>
              <a:rect b="b" l="l" r="r" t="t"/>
              <a:pathLst>
                <a:path extrusionOk="0" h="7312" w="2959">
                  <a:moveTo>
                    <a:pt x="1" y="1"/>
                  </a:moveTo>
                  <a:lnTo>
                    <a:pt x="1" y="7312"/>
                  </a:lnTo>
                  <a:lnTo>
                    <a:pt x="2959" y="7312"/>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7784896" y="4777344"/>
              <a:ext cx="94688" cy="366144"/>
            </a:xfrm>
            <a:custGeom>
              <a:rect b="b" l="l" r="r" t="t"/>
              <a:pathLst>
                <a:path extrusionOk="0" h="11442" w="2959">
                  <a:moveTo>
                    <a:pt x="0" y="1"/>
                  </a:moveTo>
                  <a:lnTo>
                    <a:pt x="0" y="11442"/>
                  </a:lnTo>
                  <a:lnTo>
                    <a:pt x="2958" y="11442"/>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a:off x="8197440" y="4571968"/>
              <a:ext cx="94688" cy="571520"/>
            </a:xfrm>
            <a:custGeom>
              <a:rect b="b" l="l" r="r" t="t"/>
              <a:pathLst>
                <a:path extrusionOk="0" h="17860" w="2959">
                  <a:moveTo>
                    <a:pt x="0" y="1"/>
                  </a:moveTo>
                  <a:lnTo>
                    <a:pt x="0" y="17860"/>
                  </a:lnTo>
                  <a:lnTo>
                    <a:pt x="2958" y="17860"/>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8061696" y="4777344"/>
              <a:ext cx="94688" cy="366144"/>
            </a:xfrm>
            <a:custGeom>
              <a:rect b="b" l="l" r="r" t="t"/>
              <a:pathLst>
                <a:path extrusionOk="0" h="11442" w="2959">
                  <a:moveTo>
                    <a:pt x="1" y="1"/>
                  </a:moveTo>
                  <a:lnTo>
                    <a:pt x="1" y="11442"/>
                  </a:lnTo>
                  <a:lnTo>
                    <a:pt x="2959" y="11442"/>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8474272" y="4721984"/>
              <a:ext cx="94656" cy="421504"/>
            </a:xfrm>
            <a:custGeom>
              <a:rect b="b" l="l" r="r" t="t"/>
              <a:pathLst>
                <a:path extrusionOk="0" h="13172" w="2958">
                  <a:moveTo>
                    <a:pt x="0" y="1"/>
                  </a:moveTo>
                  <a:lnTo>
                    <a:pt x="0" y="13172"/>
                  </a:lnTo>
                  <a:lnTo>
                    <a:pt x="2958" y="13172"/>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8338528" y="4488032"/>
              <a:ext cx="94688" cy="655456"/>
            </a:xfrm>
            <a:custGeom>
              <a:rect b="b" l="l" r="r" t="t"/>
              <a:pathLst>
                <a:path extrusionOk="0" h="20483" w="2959">
                  <a:moveTo>
                    <a:pt x="0" y="1"/>
                  </a:moveTo>
                  <a:lnTo>
                    <a:pt x="0" y="20483"/>
                  </a:lnTo>
                  <a:lnTo>
                    <a:pt x="2958" y="20483"/>
                  </a:lnTo>
                  <a:lnTo>
                    <a:pt x="2958"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8751072" y="4409440"/>
              <a:ext cx="94688" cy="734048"/>
            </a:xfrm>
            <a:custGeom>
              <a:rect b="b" l="l" r="r" t="t"/>
              <a:pathLst>
                <a:path extrusionOk="0" h="22939" w="2959">
                  <a:moveTo>
                    <a:pt x="1" y="1"/>
                  </a:moveTo>
                  <a:lnTo>
                    <a:pt x="1" y="22939"/>
                  </a:lnTo>
                  <a:lnTo>
                    <a:pt x="2959" y="22939"/>
                  </a:lnTo>
                  <a:lnTo>
                    <a:pt x="2959"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8615360" y="4295168"/>
              <a:ext cx="94688" cy="848320"/>
            </a:xfrm>
            <a:custGeom>
              <a:rect b="b" l="l" r="r" t="t"/>
              <a:pathLst>
                <a:path extrusionOk="0" h="26510" w="2959">
                  <a:moveTo>
                    <a:pt x="0" y="0"/>
                  </a:moveTo>
                  <a:lnTo>
                    <a:pt x="0" y="26510"/>
                  </a:lnTo>
                  <a:lnTo>
                    <a:pt x="2958" y="26510"/>
                  </a:lnTo>
                  <a:lnTo>
                    <a:pt x="2958"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9029696" y="4409440"/>
              <a:ext cx="92896" cy="734048"/>
            </a:xfrm>
            <a:custGeom>
              <a:rect b="b" l="l" r="r" t="t"/>
              <a:pathLst>
                <a:path extrusionOk="0" h="22939" w="2903">
                  <a:moveTo>
                    <a:pt x="0" y="1"/>
                  </a:moveTo>
                  <a:lnTo>
                    <a:pt x="0" y="22939"/>
                  </a:lnTo>
                  <a:lnTo>
                    <a:pt x="2902" y="22939"/>
                  </a:lnTo>
                  <a:lnTo>
                    <a:pt x="2902" y="1"/>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8893952" y="4180864"/>
              <a:ext cx="92896" cy="962624"/>
            </a:xfrm>
            <a:custGeom>
              <a:rect b="b" l="l" r="r" t="t"/>
              <a:pathLst>
                <a:path extrusionOk="0" h="30082" w="2903">
                  <a:moveTo>
                    <a:pt x="1" y="0"/>
                  </a:moveTo>
                  <a:lnTo>
                    <a:pt x="1" y="30082"/>
                  </a:lnTo>
                  <a:lnTo>
                    <a:pt x="2903" y="30082"/>
                  </a:lnTo>
                  <a:lnTo>
                    <a:pt x="2903"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218" name="Shape 218"/>
        <p:cNvGrpSpPr/>
        <p:nvPr/>
      </p:nvGrpSpPr>
      <p:grpSpPr>
        <a:xfrm>
          <a:off x="0" y="0"/>
          <a:ext cx="0" cy="0"/>
          <a:chOff x="0" y="0"/>
          <a:chExt cx="0" cy="0"/>
        </a:xfrm>
      </p:grpSpPr>
      <p:sp>
        <p:nvSpPr>
          <p:cNvPr id="219" name="Google Shape;219;p4"/>
          <p:cNvSpPr/>
          <p:nvPr/>
        </p:nvSpPr>
        <p:spPr>
          <a:xfrm flipH="1" rot="10800000">
            <a:off x="-25" y="1079400"/>
            <a:ext cx="9144000" cy="4064100"/>
          </a:xfrm>
          <a:prstGeom prst="rect">
            <a:avLst/>
          </a:pr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txBox="1"/>
          <p:nvPr>
            <p:ph idx="1" type="body"/>
          </p:nvPr>
        </p:nvSpPr>
        <p:spPr>
          <a:xfrm>
            <a:off x="1669850" y="1857000"/>
            <a:ext cx="5804400" cy="2741700"/>
          </a:xfrm>
          <a:prstGeom prst="rect">
            <a:avLst/>
          </a:prstGeom>
        </p:spPr>
        <p:txBody>
          <a:bodyPr anchorCtr="0" anchor="t" bIns="91425" lIns="91425" spcFirstLastPara="1" rIns="91425" wrap="square" tIns="91425"/>
          <a:lstStyle>
            <a:lvl1pPr indent="-419100" lvl="0" marL="457200" rtl="0" algn="ctr">
              <a:spcBef>
                <a:spcPts val="60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1pPr>
            <a:lvl2pPr indent="-419100" lvl="1" marL="914400" rtl="0" algn="ctr">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2pPr>
            <a:lvl3pPr indent="-419100" lvl="2" marL="1371600" rtl="0" algn="ctr">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3pPr>
            <a:lvl4pPr indent="-419100" lvl="3" marL="1828800" rtl="0" algn="ctr">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4pPr>
            <a:lvl5pPr indent="-419100" lvl="4" marL="2286000" rtl="0" algn="ctr">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5pPr>
            <a:lvl6pPr indent="-419100" lvl="5" marL="2743200" rtl="0" algn="ctr">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6pPr>
            <a:lvl7pPr indent="-419100" lvl="6" marL="3200400" rtl="0" algn="ctr">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7pPr>
            <a:lvl8pPr indent="-419100" lvl="7" marL="3657600" rtl="0" algn="ctr">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8pPr>
            <a:lvl9pPr indent="-419100" lvl="8" marL="4114800" algn="ctr">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9pPr>
          </a:lstStyle>
          <a:p/>
        </p:txBody>
      </p:sp>
      <p:sp>
        <p:nvSpPr>
          <p:cNvPr id="221" name="Google Shape;221;p4"/>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222" name="Google Shape;222;p4"/>
          <p:cNvSpPr/>
          <p:nvPr/>
        </p:nvSpPr>
        <p:spPr>
          <a:xfrm>
            <a:off x="0" y="401188"/>
            <a:ext cx="9144000" cy="1293056"/>
          </a:xfrm>
          <a:custGeom>
            <a:rect b="b" l="l" r="r" t="t"/>
            <a:pathLst>
              <a:path extrusionOk="0" h="40408" w="28575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223" name="Shape 223"/>
        <p:cNvGrpSpPr/>
        <p:nvPr/>
      </p:nvGrpSpPr>
      <p:grpSpPr>
        <a:xfrm>
          <a:off x="0" y="0"/>
          <a:ext cx="0" cy="0"/>
          <a:chOff x="0" y="0"/>
          <a:chExt cx="0" cy="0"/>
        </a:xfrm>
      </p:grpSpPr>
      <p:sp>
        <p:nvSpPr>
          <p:cNvPr id="224" name="Google Shape;224;p5"/>
          <p:cNvSpPr/>
          <p:nvPr/>
        </p:nvSpPr>
        <p:spPr>
          <a:xfrm>
            <a:off x="-25" y="0"/>
            <a:ext cx="9144000" cy="1088700"/>
          </a:xfrm>
          <a:prstGeom prst="rect">
            <a:avLst/>
          </a:pr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grpSp>
        <p:nvGrpSpPr>
          <p:cNvPr id="226" name="Google Shape;226;p5"/>
          <p:cNvGrpSpPr/>
          <p:nvPr/>
        </p:nvGrpSpPr>
        <p:grpSpPr>
          <a:xfrm>
            <a:off x="28550" y="3850565"/>
            <a:ext cx="9094048" cy="1293104"/>
            <a:chOff x="28544" y="3514688"/>
            <a:chExt cx="9094048" cy="1628800"/>
          </a:xfrm>
        </p:grpSpPr>
        <p:sp>
          <p:nvSpPr>
            <p:cNvPr id="227" name="Google Shape;227;p5"/>
            <p:cNvSpPr/>
            <p:nvPr/>
          </p:nvSpPr>
          <p:spPr>
            <a:xfrm>
              <a:off x="300032" y="4491616"/>
              <a:ext cx="228608" cy="651872"/>
            </a:xfrm>
            <a:custGeom>
              <a:rect b="b" l="l" r="r" t="t"/>
              <a:pathLst>
                <a:path extrusionOk="0" h="20371" w="7144">
                  <a:moveTo>
                    <a:pt x="0" y="0"/>
                  </a:moveTo>
                  <a:lnTo>
                    <a:pt x="0" y="20371"/>
                  </a:lnTo>
                  <a:lnTo>
                    <a:pt x="7144" y="20371"/>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28544" y="4220160"/>
              <a:ext cx="228640" cy="923328"/>
            </a:xfrm>
            <a:custGeom>
              <a:rect b="b" l="l" r="r" t="t"/>
              <a:pathLst>
                <a:path extrusionOk="0" h="28854" w="7145">
                  <a:moveTo>
                    <a:pt x="1" y="0"/>
                  </a:moveTo>
                  <a:lnTo>
                    <a:pt x="1" y="28854"/>
                  </a:lnTo>
                  <a:lnTo>
                    <a:pt x="7145" y="28854"/>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576832"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853664" y="4120128"/>
              <a:ext cx="230400" cy="1023360"/>
            </a:xfrm>
            <a:custGeom>
              <a:rect b="b" l="l" r="r" t="t"/>
              <a:pathLst>
                <a:path extrusionOk="0" h="31980" w="7200">
                  <a:moveTo>
                    <a:pt x="0" y="1"/>
                  </a:moveTo>
                  <a:lnTo>
                    <a:pt x="0" y="31980"/>
                  </a:lnTo>
                  <a:lnTo>
                    <a:pt x="7200" y="3198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1130496" y="4627328"/>
              <a:ext cx="230400" cy="516160"/>
            </a:xfrm>
            <a:custGeom>
              <a:rect b="b" l="l" r="r" t="t"/>
              <a:pathLst>
                <a:path extrusionOk="0" h="16130" w="7200">
                  <a:moveTo>
                    <a:pt x="0" y="1"/>
                  </a:moveTo>
                  <a:lnTo>
                    <a:pt x="0" y="16130"/>
                  </a:lnTo>
                  <a:lnTo>
                    <a:pt x="7200" y="1613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1409088" y="3821888"/>
              <a:ext cx="228640" cy="1321600"/>
            </a:xfrm>
            <a:custGeom>
              <a:rect b="b" l="l" r="r" t="t"/>
              <a:pathLst>
                <a:path extrusionOk="0" h="41300" w="7145">
                  <a:moveTo>
                    <a:pt x="1" y="0"/>
                  </a:moveTo>
                  <a:lnTo>
                    <a:pt x="1" y="41300"/>
                  </a:lnTo>
                  <a:lnTo>
                    <a:pt x="7144" y="41300"/>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1685920" y="4175488"/>
              <a:ext cx="230400" cy="968000"/>
            </a:xfrm>
            <a:custGeom>
              <a:rect b="b" l="l" r="r" t="t"/>
              <a:pathLst>
                <a:path extrusionOk="0" h="30250" w="7200">
                  <a:moveTo>
                    <a:pt x="0" y="1"/>
                  </a:moveTo>
                  <a:lnTo>
                    <a:pt x="0" y="30250"/>
                  </a:lnTo>
                  <a:lnTo>
                    <a:pt x="7200" y="3025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1962720"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2239552" y="4355872"/>
              <a:ext cx="230400" cy="787616"/>
            </a:xfrm>
            <a:custGeom>
              <a:rect b="b" l="l" r="r" t="t"/>
              <a:pathLst>
                <a:path extrusionOk="0" h="24613" w="7200">
                  <a:moveTo>
                    <a:pt x="0" y="1"/>
                  </a:moveTo>
                  <a:lnTo>
                    <a:pt x="0" y="24613"/>
                  </a:lnTo>
                  <a:lnTo>
                    <a:pt x="7200" y="24613"/>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25163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2794976" y="4175488"/>
              <a:ext cx="228640" cy="968000"/>
            </a:xfrm>
            <a:custGeom>
              <a:rect b="b" l="l" r="r" t="t"/>
              <a:pathLst>
                <a:path extrusionOk="0" h="30250" w="7145">
                  <a:moveTo>
                    <a:pt x="1" y="1"/>
                  </a:moveTo>
                  <a:lnTo>
                    <a:pt x="1" y="30250"/>
                  </a:lnTo>
                  <a:lnTo>
                    <a:pt x="7144" y="3025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3071808" y="3659360"/>
              <a:ext cx="230400" cy="1484128"/>
            </a:xfrm>
            <a:custGeom>
              <a:rect b="b" l="l" r="r" t="t"/>
              <a:pathLst>
                <a:path extrusionOk="0" h="46379" w="7200">
                  <a:moveTo>
                    <a:pt x="0" y="1"/>
                  </a:moveTo>
                  <a:lnTo>
                    <a:pt x="0" y="46379"/>
                  </a:lnTo>
                  <a:lnTo>
                    <a:pt x="7200" y="46379"/>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3348608"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3625440"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3904032" y="4491616"/>
              <a:ext cx="228640" cy="651872"/>
            </a:xfrm>
            <a:custGeom>
              <a:rect b="b" l="l" r="r" t="t"/>
              <a:pathLst>
                <a:path extrusionOk="0" h="20371" w="7145">
                  <a:moveTo>
                    <a:pt x="1" y="0"/>
                  </a:moveTo>
                  <a:lnTo>
                    <a:pt x="1" y="20371"/>
                  </a:lnTo>
                  <a:lnTo>
                    <a:pt x="7145" y="20371"/>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4180864" y="4284448"/>
              <a:ext cx="230432" cy="859040"/>
            </a:xfrm>
            <a:custGeom>
              <a:rect b="b" l="l" r="r" t="t"/>
              <a:pathLst>
                <a:path extrusionOk="0" h="26845" w="7201">
                  <a:moveTo>
                    <a:pt x="0" y="0"/>
                  </a:moveTo>
                  <a:lnTo>
                    <a:pt x="0" y="26845"/>
                  </a:lnTo>
                  <a:lnTo>
                    <a:pt x="7200" y="26845"/>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4457696" y="4004032"/>
              <a:ext cx="230400" cy="1139456"/>
            </a:xfrm>
            <a:custGeom>
              <a:rect b="b" l="l" r="r" t="t"/>
              <a:pathLst>
                <a:path extrusionOk="0" h="35608" w="7200">
                  <a:moveTo>
                    <a:pt x="0" y="1"/>
                  </a:moveTo>
                  <a:lnTo>
                    <a:pt x="0" y="35608"/>
                  </a:lnTo>
                  <a:lnTo>
                    <a:pt x="7200" y="35608"/>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4734496"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50113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5289920" y="3939744"/>
              <a:ext cx="228640" cy="1203744"/>
            </a:xfrm>
            <a:custGeom>
              <a:rect b="b" l="l" r="r" t="t"/>
              <a:pathLst>
                <a:path extrusionOk="0" h="37617" w="7145">
                  <a:moveTo>
                    <a:pt x="1" y="1"/>
                  </a:moveTo>
                  <a:lnTo>
                    <a:pt x="1" y="37617"/>
                  </a:lnTo>
                  <a:lnTo>
                    <a:pt x="7145" y="37617"/>
                  </a:lnTo>
                  <a:lnTo>
                    <a:pt x="7145"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5566752" y="3704000"/>
              <a:ext cx="230432" cy="1439488"/>
            </a:xfrm>
            <a:custGeom>
              <a:rect b="b" l="l" r="r" t="t"/>
              <a:pathLst>
                <a:path extrusionOk="0" h="44984" w="7201">
                  <a:moveTo>
                    <a:pt x="0" y="1"/>
                  </a:moveTo>
                  <a:lnTo>
                    <a:pt x="0" y="44984"/>
                  </a:lnTo>
                  <a:lnTo>
                    <a:pt x="7200" y="44984"/>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58435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6120384" y="4329088"/>
              <a:ext cx="230432" cy="814400"/>
            </a:xfrm>
            <a:custGeom>
              <a:rect b="b" l="l" r="r" t="t"/>
              <a:pathLst>
                <a:path extrusionOk="0" h="25450" w="7201">
                  <a:moveTo>
                    <a:pt x="1" y="0"/>
                  </a:moveTo>
                  <a:lnTo>
                    <a:pt x="1" y="25450"/>
                  </a:lnTo>
                  <a:lnTo>
                    <a:pt x="7200" y="2545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6399008" y="4120128"/>
              <a:ext cx="228608" cy="1023360"/>
            </a:xfrm>
            <a:custGeom>
              <a:rect b="b" l="l" r="r" t="t"/>
              <a:pathLst>
                <a:path extrusionOk="0" h="31980" w="7144">
                  <a:moveTo>
                    <a:pt x="0" y="1"/>
                  </a:moveTo>
                  <a:lnTo>
                    <a:pt x="0" y="31980"/>
                  </a:lnTo>
                  <a:lnTo>
                    <a:pt x="7144" y="3198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6675808" y="4538048"/>
              <a:ext cx="230432" cy="605440"/>
            </a:xfrm>
            <a:custGeom>
              <a:rect b="b" l="l" r="r" t="t"/>
              <a:pathLst>
                <a:path extrusionOk="0" h="18920" w="7201">
                  <a:moveTo>
                    <a:pt x="1" y="0"/>
                  </a:moveTo>
                  <a:lnTo>
                    <a:pt x="1" y="18920"/>
                  </a:lnTo>
                  <a:lnTo>
                    <a:pt x="7200" y="1892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6952640" y="3939744"/>
              <a:ext cx="230432" cy="1203744"/>
            </a:xfrm>
            <a:custGeom>
              <a:rect b="b" l="l" r="r" t="t"/>
              <a:pathLst>
                <a:path extrusionOk="0" h="37617" w="7201">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7229472"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a:off x="7506272" y="3768288"/>
              <a:ext cx="230432" cy="1375200"/>
            </a:xfrm>
            <a:custGeom>
              <a:rect b="b" l="l" r="r" t="t"/>
              <a:pathLst>
                <a:path extrusionOk="0" h="42975" w="7201">
                  <a:moveTo>
                    <a:pt x="1" y="1"/>
                  </a:moveTo>
                  <a:lnTo>
                    <a:pt x="1" y="42975"/>
                  </a:lnTo>
                  <a:lnTo>
                    <a:pt x="7200" y="42975"/>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5"/>
            <p:cNvSpPr/>
            <p:nvPr/>
          </p:nvSpPr>
          <p:spPr>
            <a:xfrm>
              <a:off x="7784896" y="4004032"/>
              <a:ext cx="228608" cy="1139456"/>
            </a:xfrm>
            <a:custGeom>
              <a:rect b="b" l="l" r="r" t="t"/>
              <a:pathLst>
                <a:path extrusionOk="0" h="35608" w="7144">
                  <a:moveTo>
                    <a:pt x="0" y="1"/>
                  </a:moveTo>
                  <a:lnTo>
                    <a:pt x="0" y="35608"/>
                  </a:lnTo>
                  <a:lnTo>
                    <a:pt x="7144" y="35608"/>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8061696" y="3596864"/>
              <a:ext cx="230432" cy="1546624"/>
            </a:xfrm>
            <a:custGeom>
              <a:rect b="b" l="l" r="r" t="t"/>
              <a:pathLst>
                <a:path extrusionOk="0" h="48332" w="7201">
                  <a:moveTo>
                    <a:pt x="1" y="0"/>
                  </a:moveTo>
                  <a:lnTo>
                    <a:pt x="1" y="48332"/>
                  </a:lnTo>
                  <a:lnTo>
                    <a:pt x="7200" y="48332"/>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83385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8615360" y="3939744"/>
              <a:ext cx="230400" cy="1203744"/>
            </a:xfrm>
            <a:custGeom>
              <a:rect b="b" l="l" r="r" t="t"/>
              <a:pathLst>
                <a:path extrusionOk="0" h="37617" w="7200">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8893952" y="3596864"/>
              <a:ext cx="228640" cy="1546624"/>
            </a:xfrm>
            <a:custGeom>
              <a:rect b="b" l="l" r="r" t="t"/>
              <a:pathLst>
                <a:path extrusionOk="0" h="48332" w="7145">
                  <a:moveTo>
                    <a:pt x="1" y="0"/>
                  </a:moveTo>
                  <a:lnTo>
                    <a:pt x="1" y="48332"/>
                  </a:lnTo>
                  <a:lnTo>
                    <a:pt x="7144" y="48332"/>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5"/>
          <p:cNvGrpSpPr/>
          <p:nvPr/>
        </p:nvGrpSpPr>
        <p:grpSpPr>
          <a:xfrm>
            <a:off x="28550" y="4360998"/>
            <a:ext cx="9094048" cy="782671"/>
            <a:chOff x="28544" y="4157632"/>
            <a:chExt cx="9094048" cy="985856"/>
          </a:xfrm>
        </p:grpSpPr>
        <p:sp>
          <p:nvSpPr>
            <p:cNvPr id="261" name="Google Shape;261;p5"/>
            <p:cNvSpPr/>
            <p:nvPr/>
          </p:nvSpPr>
          <p:spPr>
            <a:xfrm>
              <a:off x="435744" y="4782720"/>
              <a:ext cx="92896" cy="360768"/>
            </a:xfrm>
            <a:custGeom>
              <a:rect b="b" l="l" r="r" t="t"/>
              <a:pathLst>
                <a:path extrusionOk="0" h="11274" w="2903">
                  <a:moveTo>
                    <a:pt x="1" y="0"/>
                  </a:moveTo>
                  <a:lnTo>
                    <a:pt x="1" y="11274"/>
                  </a:lnTo>
                  <a:lnTo>
                    <a:pt x="2903" y="11274"/>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300032" y="4638048"/>
              <a:ext cx="92896" cy="505440"/>
            </a:xfrm>
            <a:custGeom>
              <a:rect b="b" l="l" r="r" t="t"/>
              <a:pathLst>
                <a:path extrusionOk="0" h="15795" w="2903">
                  <a:moveTo>
                    <a:pt x="0" y="1"/>
                  </a:moveTo>
                  <a:lnTo>
                    <a:pt x="0" y="15795"/>
                  </a:lnTo>
                  <a:lnTo>
                    <a:pt x="2902" y="15795"/>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164288" y="4571968"/>
              <a:ext cx="92896" cy="571520"/>
            </a:xfrm>
            <a:custGeom>
              <a:rect b="b" l="l" r="r" t="t"/>
              <a:pathLst>
                <a:path extrusionOk="0" h="17860" w="2903">
                  <a:moveTo>
                    <a:pt x="1" y="1"/>
                  </a:moveTo>
                  <a:lnTo>
                    <a:pt x="1" y="17860"/>
                  </a:lnTo>
                  <a:lnTo>
                    <a:pt x="2903" y="17860"/>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28544" y="4739840"/>
              <a:ext cx="92928" cy="403648"/>
            </a:xfrm>
            <a:custGeom>
              <a:rect b="b" l="l" r="r" t="t"/>
              <a:pathLst>
                <a:path extrusionOk="0" h="12614" w="2904">
                  <a:moveTo>
                    <a:pt x="1" y="1"/>
                  </a:moveTo>
                  <a:lnTo>
                    <a:pt x="1" y="12614"/>
                  </a:lnTo>
                  <a:lnTo>
                    <a:pt x="2903" y="12614"/>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712576"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576832" y="4752352"/>
              <a:ext cx="94688" cy="391136"/>
            </a:xfrm>
            <a:custGeom>
              <a:rect b="b" l="l" r="r" t="t"/>
              <a:pathLst>
                <a:path extrusionOk="0" h="12223" w="2959">
                  <a:moveTo>
                    <a:pt x="1" y="1"/>
                  </a:moveTo>
                  <a:lnTo>
                    <a:pt x="1" y="12223"/>
                  </a:lnTo>
                  <a:lnTo>
                    <a:pt x="2959" y="12223"/>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989408" y="4386240"/>
              <a:ext cx="94656" cy="757248"/>
            </a:xfrm>
            <a:custGeom>
              <a:rect b="b" l="l" r="r" t="t"/>
              <a:pathLst>
                <a:path extrusionOk="0" h="23664" w="2958">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853664" y="4500544"/>
              <a:ext cx="94688" cy="642944"/>
            </a:xfrm>
            <a:custGeom>
              <a:rect b="b" l="l" r="r" t="t"/>
              <a:pathLst>
                <a:path extrusionOk="0" h="20092" w="2959">
                  <a:moveTo>
                    <a:pt x="0" y="0"/>
                  </a:moveTo>
                  <a:lnTo>
                    <a:pt x="0" y="20092"/>
                  </a:lnTo>
                  <a:lnTo>
                    <a:pt x="2958" y="2009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1266208"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a:off x="1130496" y="4518400"/>
              <a:ext cx="94688" cy="625088"/>
            </a:xfrm>
            <a:custGeom>
              <a:rect b="b" l="l" r="r" t="t"/>
              <a:pathLst>
                <a:path extrusionOk="0" h="19534" w="2959">
                  <a:moveTo>
                    <a:pt x="0" y="0"/>
                  </a:moveTo>
                  <a:lnTo>
                    <a:pt x="0" y="19534"/>
                  </a:lnTo>
                  <a:lnTo>
                    <a:pt x="2958" y="1953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15430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1407296"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1821632" y="4457664"/>
              <a:ext cx="92896" cy="685824"/>
            </a:xfrm>
            <a:custGeom>
              <a:rect b="b" l="l" r="r" t="t"/>
              <a:pathLst>
                <a:path extrusionOk="0" h="21432" w="2903">
                  <a:moveTo>
                    <a:pt x="1" y="1"/>
                  </a:moveTo>
                  <a:lnTo>
                    <a:pt x="1" y="21432"/>
                  </a:lnTo>
                  <a:lnTo>
                    <a:pt x="2903" y="21432"/>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1685920"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2098464"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1962720"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2375296" y="4711264"/>
              <a:ext cx="94656" cy="432224"/>
            </a:xfrm>
            <a:custGeom>
              <a:rect b="b" l="l" r="r" t="t"/>
              <a:pathLst>
                <a:path extrusionOk="0" h="13507" w="2958">
                  <a:moveTo>
                    <a:pt x="0" y="1"/>
                  </a:moveTo>
                  <a:lnTo>
                    <a:pt x="0" y="13507"/>
                  </a:lnTo>
                  <a:lnTo>
                    <a:pt x="2958" y="1350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2239552" y="4536256"/>
              <a:ext cx="94688" cy="607232"/>
            </a:xfrm>
            <a:custGeom>
              <a:rect b="b" l="l" r="r" t="t"/>
              <a:pathLst>
                <a:path extrusionOk="0" h="18976" w="2959">
                  <a:moveTo>
                    <a:pt x="0" y="0"/>
                  </a:moveTo>
                  <a:lnTo>
                    <a:pt x="0" y="18976"/>
                  </a:lnTo>
                  <a:lnTo>
                    <a:pt x="2958" y="18976"/>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2652096" y="4704128"/>
              <a:ext cx="94688" cy="439360"/>
            </a:xfrm>
            <a:custGeom>
              <a:rect b="b" l="l" r="r" t="t"/>
              <a:pathLst>
                <a:path extrusionOk="0" h="13730" w="2959">
                  <a:moveTo>
                    <a:pt x="1" y="1"/>
                  </a:moveTo>
                  <a:lnTo>
                    <a:pt x="1" y="13730"/>
                  </a:lnTo>
                  <a:lnTo>
                    <a:pt x="2959" y="1373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2516384" y="4764864"/>
              <a:ext cx="94688" cy="378624"/>
            </a:xfrm>
            <a:custGeom>
              <a:rect b="b" l="l" r="r" t="t"/>
              <a:pathLst>
                <a:path extrusionOk="0" h="11832" w="2959">
                  <a:moveTo>
                    <a:pt x="0" y="0"/>
                  </a:moveTo>
                  <a:lnTo>
                    <a:pt x="0" y="11832"/>
                  </a:lnTo>
                  <a:lnTo>
                    <a:pt x="2958" y="1183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2930720" y="4421952"/>
              <a:ext cx="92896" cy="721536"/>
            </a:xfrm>
            <a:custGeom>
              <a:rect b="b" l="l" r="r" t="t"/>
              <a:pathLst>
                <a:path extrusionOk="0" h="22548" w="2903">
                  <a:moveTo>
                    <a:pt x="0" y="1"/>
                  </a:moveTo>
                  <a:lnTo>
                    <a:pt x="0" y="22548"/>
                  </a:lnTo>
                  <a:lnTo>
                    <a:pt x="2902" y="22548"/>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2794976" y="4638048"/>
              <a:ext cx="92896" cy="505440"/>
            </a:xfrm>
            <a:custGeom>
              <a:rect b="b" l="l" r="r" t="t"/>
              <a:pathLst>
                <a:path extrusionOk="0" h="15795" w="2903">
                  <a:moveTo>
                    <a:pt x="1" y="1"/>
                  </a:moveTo>
                  <a:lnTo>
                    <a:pt x="1" y="15795"/>
                  </a:lnTo>
                  <a:lnTo>
                    <a:pt x="2903" y="1579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3207520" y="4386240"/>
              <a:ext cx="94688" cy="757248"/>
            </a:xfrm>
            <a:custGeom>
              <a:rect b="b" l="l" r="r" t="t"/>
              <a:pathLst>
                <a:path extrusionOk="0" h="23664" w="2959">
                  <a:moveTo>
                    <a:pt x="1" y="0"/>
                  </a:moveTo>
                  <a:lnTo>
                    <a:pt x="1" y="23664"/>
                  </a:lnTo>
                  <a:lnTo>
                    <a:pt x="2959" y="23664"/>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3071808" y="4314784"/>
              <a:ext cx="94688" cy="828704"/>
            </a:xfrm>
            <a:custGeom>
              <a:rect b="b" l="l" r="r" t="t"/>
              <a:pathLst>
                <a:path extrusionOk="0" h="25897" w="2959">
                  <a:moveTo>
                    <a:pt x="0" y="1"/>
                  </a:moveTo>
                  <a:lnTo>
                    <a:pt x="0" y="25897"/>
                  </a:lnTo>
                  <a:lnTo>
                    <a:pt x="2958" y="2589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3484352"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3348608" y="4314784"/>
              <a:ext cx="94688" cy="828704"/>
            </a:xfrm>
            <a:custGeom>
              <a:rect b="b" l="l" r="r" t="t"/>
              <a:pathLst>
                <a:path extrusionOk="0" h="25897" w="2959">
                  <a:moveTo>
                    <a:pt x="1" y="1"/>
                  </a:moveTo>
                  <a:lnTo>
                    <a:pt x="1" y="25897"/>
                  </a:lnTo>
                  <a:lnTo>
                    <a:pt x="2959" y="25897"/>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3761184" y="4739840"/>
              <a:ext cx="94656" cy="403648"/>
            </a:xfrm>
            <a:custGeom>
              <a:rect b="b" l="l" r="r" t="t"/>
              <a:pathLst>
                <a:path extrusionOk="0" h="12614" w="2958">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3625440" y="4457664"/>
              <a:ext cx="94688" cy="685824"/>
            </a:xfrm>
            <a:custGeom>
              <a:rect b="b" l="l" r="r" t="t"/>
              <a:pathLst>
                <a:path extrusionOk="0" h="21432" w="2959">
                  <a:moveTo>
                    <a:pt x="0" y="1"/>
                  </a:moveTo>
                  <a:lnTo>
                    <a:pt x="0" y="21432"/>
                  </a:lnTo>
                  <a:lnTo>
                    <a:pt x="2958" y="2143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4037984" y="4638048"/>
              <a:ext cx="94688" cy="505440"/>
            </a:xfrm>
            <a:custGeom>
              <a:rect b="b" l="l" r="r" t="t"/>
              <a:pathLst>
                <a:path extrusionOk="0" h="15795" w="2959">
                  <a:moveTo>
                    <a:pt x="1" y="1"/>
                  </a:moveTo>
                  <a:lnTo>
                    <a:pt x="1" y="15795"/>
                  </a:lnTo>
                  <a:lnTo>
                    <a:pt x="2959" y="15795"/>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3902272" y="4836288"/>
              <a:ext cx="94656" cy="307200"/>
            </a:xfrm>
            <a:custGeom>
              <a:rect b="b" l="l" r="r" t="t"/>
              <a:pathLst>
                <a:path extrusionOk="0" h="9600" w="2958">
                  <a:moveTo>
                    <a:pt x="0" y="1"/>
                  </a:moveTo>
                  <a:lnTo>
                    <a:pt x="0" y="9600"/>
                  </a:lnTo>
                  <a:lnTo>
                    <a:pt x="2958" y="960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4316608"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418086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4593408"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4457696"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4870240"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4734496"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5147072" y="4157632"/>
              <a:ext cx="94656" cy="985856"/>
            </a:xfrm>
            <a:custGeom>
              <a:rect b="b" l="l" r="r" t="t"/>
              <a:pathLst>
                <a:path extrusionOk="0" h="30808" w="2958">
                  <a:moveTo>
                    <a:pt x="0" y="1"/>
                  </a:moveTo>
                  <a:lnTo>
                    <a:pt x="0" y="30808"/>
                  </a:lnTo>
                  <a:lnTo>
                    <a:pt x="2958" y="30808"/>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5011328" y="4229088"/>
              <a:ext cx="94688" cy="914400"/>
            </a:xfrm>
            <a:custGeom>
              <a:rect b="b" l="l" r="r" t="t"/>
              <a:pathLst>
                <a:path extrusionOk="0" h="28575" w="2959">
                  <a:moveTo>
                    <a:pt x="0" y="0"/>
                  </a:moveTo>
                  <a:lnTo>
                    <a:pt x="0" y="28575"/>
                  </a:lnTo>
                  <a:lnTo>
                    <a:pt x="2958" y="2857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5425664"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5289920" y="4277280"/>
              <a:ext cx="94688" cy="866208"/>
            </a:xfrm>
            <a:custGeom>
              <a:rect b="b" l="l" r="r" t="t"/>
              <a:pathLst>
                <a:path extrusionOk="0" h="27069" w="2959">
                  <a:moveTo>
                    <a:pt x="1" y="1"/>
                  </a:moveTo>
                  <a:lnTo>
                    <a:pt x="1" y="27069"/>
                  </a:lnTo>
                  <a:lnTo>
                    <a:pt x="2959" y="2706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5702496" y="4721984"/>
              <a:ext cx="94688" cy="421504"/>
            </a:xfrm>
            <a:custGeom>
              <a:rect b="b" l="l" r="r" t="t"/>
              <a:pathLst>
                <a:path extrusionOk="0" h="13172" w="2959">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5566752" y="4416608"/>
              <a:ext cx="94688" cy="726880"/>
            </a:xfrm>
            <a:custGeom>
              <a:rect b="b" l="l" r="r" t="t"/>
              <a:pathLst>
                <a:path extrusionOk="0" h="22715" w="2959">
                  <a:moveTo>
                    <a:pt x="0" y="0"/>
                  </a:moveTo>
                  <a:lnTo>
                    <a:pt x="0" y="22715"/>
                  </a:lnTo>
                  <a:lnTo>
                    <a:pt x="2958" y="2271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5979296"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5843584" y="4813088"/>
              <a:ext cx="94688" cy="330400"/>
            </a:xfrm>
            <a:custGeom>
              <a:rect b="b" l="l" r="r" t="t"/>
              <a:pathLst>
                <a:path extrusionOk="0" h="10325" w="2959">
                  <a:moveTo>
                    <a:pt x="0" y="0"/>
                  </a:moveTo>
                  <a:lnTo>
                    <a:pt x="0" y="10325"/>
                  </a:lnTo>
                  <a:lnTo>
                    <a:pt x="2958" y="1032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6256128"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61203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6534720" y="4505888"/>
              <a:ext cx="92896" cy="637600"/>
            </a:xfrm>
            <a:custGeom>
              <a:rect b="b" l="l" r="r" t="t"/>
              <a:pathLst>
                <a:path extrusionOk="0" h="19925" w="2903">
                  <a:moveTo>
                    <a:pt x="1" y="1"/>
                  </a:moveTo>
                  <a:lnTo>
                    <a:pt x="1" y="19925"/>
                  </a:lnTo>
                  <a:lnTo>
                    <a:pt x="2903" y="1992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6399008" y="4739840"/>
              <a:ext cx="92896" cy="403648"/>
            </a:xfrm>
            <a:custGeom>
              <a:rect b="b" l="l" r="r" t="t"/>
              <a:pathLst>
                <a:path extrusionOk="0" h="12614" w="2903">
                  <a:moveTo>
                    <a:pt x="0" y="1"/>
                  </a:moveTo>
                  <a:lnTo>
                    <a:pt x="0" y="12614"/>
                  </a:lnTo>
                  <a:lnTo>
                    <a:pt x="2902" y="12614"/>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6811552"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6675808" y="4614848"/>
              <a:ext cx="94688" cy="528640"/>
            </a:xfrm>
            <a:custGeom>
              <a:rect b="b" l="l" r="r" t="t"/>
              <a:pathLst>
                <a:path extrusionOk="0" h="16520" w="2959">
                  <a:moveTo>
                    <a:pt x="1" y="0"/>
                  </a:moveTo>
                  <a:lnTo>
                    <a:pt x="1" y="16520"/>
                  </a:lnTo>
                  <a:lnTo>
                    <a:pt x="2959" y="16520"/>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708838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6952640"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73651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7229472" y="4825568"/>
              <a:ext cx="94688" cy="317920"/>
            </a:xfrm>
            <a:custGeom>
              <a:rect b="b" l="l" r="r" t="t"/>
              <a:pathLst>
                <a:path extrusionOk="0" h="9935" w="2959">
                  <a:moveTo>
                    <a:pt x="0" y="1"/>
                  </a:moveTo>
                  <a:lnTo>
                    <a:pt x="0" y="9935"/>
                  </a:lnTo>
                  <a:lnTo>
                    <a:pt x="2958" y="993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7643808" y="4632704"/>
              <a:ext cx="92896" cy="510784"/>
            </a:xfrm>
            <a:custGeom>
              <a:rect b="b" l="l" r="r" t="t"/>
              <a:pathLst>
                <a:path extrusionOk="0" h="15962" w="2903">
                  <a:moveTo>
                    <a:pt x="0" y="0"/>
                  </a:moveTo>
                  <a:lnTo>
                    <a:pt x="0" y="15962"/>
                  </a:lnTo>
                  <a:lnTo>
                    <a:pt x="2902" y="15962"/>
                  </a:lnTo>
                  <a:lnTo>
                    <a:pt x="2902"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7506272" y="4963104"/>
              <a:ext cx="94688" cy="180384"/>
            </a:xfrm>
            <a:custGeom>
              <a:rect b="b" l="l" r="r" t="t"/>
              <a:pathLst>
                <a:path extrusionOk="0" h="5637" w="2959">
                  <a:moveTo>
                    <a:pt x="1" y="0"/>
                  </a:moveTo>
                  <a:lnTo>
                    <a:pt x="1" y="5637"/>
                  </a:lnTo>
                  <a:lnTo>
                    <a:pt x="2959" y="5637"/>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7920608" y="4909504"/>
              <a:ext cx="94688" cy="233984"/>
            </a:xfrm>
            <a:custGeom>
              <a:rect b="b" l="l" r="r" t="t"/>
              <a:pathLst>
                <a:path extrusionOk="0" h="7312" w="2959">
                  <a:moveTo>
                    <a:pt x="1" y="1"/>
                  </a:moveTo>
                  <a:lnTo>
                    <a:pt x="1" y="7312"/>
                  </a:lnTo>
                  <a:lnTo>
                    <a:pt x="2959" y="731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7784896" y="4777344"/>
              <a:ext cx="94688" cy="366144"/>
            </a:xfrm>
            <a:custGeom>
              <a:rect b="b" l="l" r="r" t="t"/>
              <a:pathLst>
                <a:path extrusionOk="0" h="11442" w="2959">
                  <a:moveTo>
                    <a:pt x="0" y="1"/>
                  </a:moveTo>
                  <a:lnTo>
                    <a:pt x="0" y="11442"/>
                  </a:lnTo>
                  <a:lnTo>
                    <a:pt x="2958" y="1144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81974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8061696" y="4777344"/>
              <a:ext cx="94688" cy="366144"/>
            </a:xfrm>
            <a:custGeom>
              <a:rect b="b" l="l" r="r" t="t"/>
              <a:pathLst>
                <a:path extrusionOk="0" h="11442" w="2959">
                  <a:moveTo>
                    <a:pt x="1" y="1"/>
                  </a:moveTo>
                  <a:lnTo>
                    <a:pt x="1" y="11442"/>
                  </a:lnTo>
                  <a:lnTo>
                    <a:pt x="2959" y="1144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8474272" y="4721984"/>
              <a:ext cx="94656" cy="421504"/>
            </a:xfrm>
            <a:custGeom>
              <a:rect b="b" l="l" r="r" t="t"/>
              <a:pathLst>
                <a:path extrusionOk="0" h="13172" w="2958">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8338528" y="4488032"/>
              <a:ext cx="94688" cy="655456"/>
            </a:xfrm>
            <a:custGeom>
              <a:rect b="b" l="l" r="r" t="t"/>
              <a:pathLst>
                <a:path extrusionOk="0" h="20483" w="2959">
                  <a:moveTo>
                    <a:pt x="0" y="1"/>
                  </a:moveTo>
                  <a:lnTo>
                    <a:pt x="0" y="20483"/>
                  </a:lnTo>
                  <a:lnTo>
                    <a:pt x="2958" y="2048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8751072" y="4409440"/>
              <a:ext cx="94688" cy="734048"/>
            </a:xfrm>
            <a:custGeom>
              <a:rect b="b" l="l" r="r" t="t"/>
              <a:pathLst>
                <a:path extrusionOk="0" h="22939" w="2959">
                  <a:moveTo>
                    <a:pt x="1" y="1"/>
                  </a:moveTo>
                  <a:lnTo>
                    <a:pt x="1" y="22939"/>
                  </a:lnTo>
                  <a:lnTo>
                    <a:pt x="2959" y="2293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8615360" y="4295168"/>
              <a:ext cx="94688" cy="848320"/>
            </a:xfrm>
            <a:custGeom>
              <a:rect b="b" l="l" r="r" t="t"/>
              <a:pathLst>
                <a:path extrusionOk="0" h="26510" w="2959">
                  <a:moveTo>
                    <a:pt x="0" y="0"/>
                  </a:moveTo>
                  <a:lnTo>
                    <a:pt x="0" y="26510"/>
                  </a:lnTo>
                  <a:lnTo>
                    <a:pt x="2958" y="26510"/>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9029696" y="4409440"/>
              <a:ext cx="92896" cy="734048"/>
            </a:xfrm>
            <a:custGeom>
              <a:rect b="b" l="l" r="r" t="t"/>
              <a:pathLst>
                <a:path extrusionOk="0" h="22939" w="2903">
                  <a:moveTo>
                    <a:pt x="0" y="1"/>
                  </a:moveTo>
                  <a:lnTo>
                    <a:pt x="0" y="22939"/>
                  </a:lnTo>
                  <a:lnTo>
                    <a:pt x="2902" y="22939"/>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8893952" y="4180864"/>
              <a:ext cx="92896" cy="962624"/>
            </a:xfrm>
            <a:custGeom>
              <a:rect b="b" l="l" r="r" t="t"/>
              <a:pathLst>
                <a:path extrusionOk="0" h="30082" w="2903">
                  <a:moveTo>
                    <a:pt x="1" y="0"/>
                  </a:moveTo>
                  <a:lnTo>
                    <a:pt x="1" y="30082"/>
                  </a:lnTo>
                  <a:lnTo>
                    <a:pt x="2903" y="30082"/>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 name="Google Shape;327;p5"/>
          <p:cNvSpPr/>
          <p:nvPr/>
        </p:nvSpPr>
        <p:spPr>
          <a:xfrm>
            <a:off x="0" y="3579000"/>
            <a:ext cx="9144000" cy="1293056"/>
          </a:xfrm>
          <a:custGeom>
            <a:rect b="b" l="l" r="r" t="t"/>
            <a:pathLst>
              <a:path extrusionOk="0" h="40408" w="28575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txBox="1"/>
          <p:nvPr>
            <p:ph type="title"/>
          </p:nvPr>
        </p:nvSpPr>
        <p:spPr>
          <a:xfrm>
            <a:off x="739675" y="401250"/>
            <a:ext cx="7686000" cy="8574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3000"/>
              <a:buNone/>
              <a:defRPr>
                <a:solidFill>
                  <a:schemeClr val="lt1"/>
                </a:solidFill>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329" name="Google Shape;329;p5"/>
          <p:cNvSpPr txBox="1"/>
          <p:nvPr>
            <p:ph idx="1" type="body"/>
          </p:nvPr>
        </p:nvSpPr>
        <p:spPr>
          <a:xfrm>
            <a:off x="739680" y="1152528"/>
            <a:ext cx="7686000" cy="3098400"/>
          </a:xfrm>
          <a:prstGeom prst="rect">
            <a:avLst/>
          </a:prstGeom>
        </p:spPr>
        <p:txBody>
          <a:bodyPr anchorCtr="0" anchor="t" bIns="91425" lIns="91425" spcFirstLastPara="1" rIns="91425" wrap="square" tIns="91425"/>
          <a:lstStyle>
            <a:lvl1pPr indent="-381000" lvl="0" marL="457200">
              <a:spcBef>
                <a:spcPts val="600"/>
              </a:spcBef>
              <a:spcAft>
                <a:spcPts val="0"/>
              </a:spcAft>
              <a:buSzPts val="2400"/>
              <a:buChar char="▫"/>
              <a:defRPr>
                <a:solidFill>
                  <a:schemeClr val="lt1"/>
                </a:solidFill>
              </a:defRPr>
            </a:lvl1pPr>
            <a:lvl2pPr indent="-381000" lvl="1" marL="914400">
              <a:spcBef>
                <a:spcPts val="0"/>
              </a:spcBef>
              <a:spcAft>
                <a:spcPts val="0"/>
              </a:spcAft>
              <a:buSzPts val="2400"/>
              <a:buChar char="-"/>
              <a:defRPr>
                <a:solidFill>
                  <a:schemeClr val="lt1"/>
                </a:solidFill>
              </a:defRPr>
            </a:lvl2pPr>
            <a:lvl3pPr indent="-381000" lvl="2" marL="1371600">
              <a:spcBef>
                <a:spcPts val="0"/>
              </a:spcBef>
              <a:spcAft>
                <a:spcPts val="0"/>
              </a:spcAft>
              <a:buSzPts val="2400"/>
              <a:buChar char="-"/>
              <a:defRPr>
                <a:solidFill>
                  <a:schemeClr val="lt1"/>
                </a:solidFill>
              </a:defRPr>
            </a:lvl3pPr>
            <a:lvl4pPr indent="-381000" lvl="3" marL="1828800">
              <a:spcBef>
                <a:spcPts val="0"/>
              </a:spcBef>
              <a:spcAft>
                <a:spcPts val="0"/>
              </a:spcAft>
              <a:buSzPts val="2400"/>
              <a:buChar char="-"/>
              <a:defRPr>
                <a:solidFill>
                  <a:schemeClr val="lt1"/>
                </a:solidFill>
              </a:defRPr>
            </a:lvl4pPr>
            <a:lvl5pPr indent="-381000" lvl="4" marL="2286000">
              <a:spcBef>
                <a:spcPts val="0"/>
              </a:spcBef>
              <a:spcAft>
                <a:spcPts val="0"/>
              </a:spcAft>
              <a:buSzPts val="2400"/>
              <a:buChar char="-"/>
              <a:defRPr>
                <a:solidFill>
                  <a:schemeClr val="lt1"/>
                </a:solidFill>
              </a:defRPr>
            </a:lvl5pPr>
            <a:lvl6pPr indent="-381000" lvl="5" marL="2743200">
              <a:spcBef>
                <a:spcPts val="0"/>
              </a:spcBef>
              <a:spcAft>
                <a:spcPts val="0"/>
              </a:spcAft>
              <a:buSzPts val="2400"/>
              <a:buChar char="-"/>
              <a:defRPr>
                <a:solidFill>
                  <a:schemeClr val="lt1"/>
                </a:solidFill>
              </a:defRPr>
            </a:lvl6pPr>
            <a:lvl7pPr indent="-381000" lvl="6" marL="3200400">
              <a:spcBef>
                <a:spcPts val="0"/>
              </a:spcBef>
              <a:spcAft>
                <a:spcPts val="0"/>
              </a:spcAft>
              <a:buSzPts val="2400"/>
              <a:buChar char="●"/>
              <a:defRPr>
                <a:solidFill>
                  <a:schemeClr val="lt1"/>
                </a:solidFill>
              </a:defRPr>
            </a:lvl7pPr>
            <a:lvl8pPr indent="-381000" lvl="7" marL="3657600">
              <a:spcBef>
                <a:spcPts val="0"/>
              </a:spcBef>
              <a:spcAft>
                <a:spcPts val="0"/>
              </a:spcAft>
              <a:buSzPts val="2400"/>
              <a:buChar char="○"/>
              <a:defRPr>
                <a:solidFill>
                  <a:schemeClr val="lt1"/>
                </a:solidFill>
              </a:defRPr>
            </a:lvl8pPr>
            <a:lvl9pPr indent="-381000" lvl="8" marL="4114800">
              <a:spcBef>
                <a:spcPts val="0"/>
              </a:spcBef>
              <a:spcAft>
                <a:spcPts val="0"/>
              </a:spcAft>
              <a:buSzPts val="24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 image">
  <p:cSld name="TITLE_AND_BODY_1">
    <p:spTree>
      <p:nvGrpSpPr>
        <p:cNvPr id="330" name="Shape 330"/>
        <p:cNvGrpSpPr/>
        <p:nvPr/>
      </p:nvGrpSpPr>
      <p:grpSpPr>
        <a:xfrm>
          <a:off x="0" y="0"/>
          <a:ext cx="0" cy="0"/>
          <a:chOff x="0" y="0"/>
          <a:chExt cx="0" cy="0"/>
        </a:xfrm>
      </p:grpSpPr>
      <p:sp>
        <p:nvSpPr>
          <p:cNvPr id="331" name="Google Shape;331;p6"/>
          <p:cNvSpPr/>
          <p:nvPr/>
        </p:nvSpPr>
        <p:spPr>
          <a:xfrm>
            <a:off x="4985150" y="150"/>
            <a:ext cx="4158900" cy="5143500"/>
          </a:xfrm>
          <a:prstGeom prst="rect">
            <a:avLst/>
          </a:pr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6"/>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333" name="Google Shape;333;p6"/>
          <p:cNvSpPr txBox="1"/>
          <p:nvPr>
            <p:ph type="title"/>
          </p:nvPr>
        </p:nvSpPr>
        <p:spPr>
          <a:xfrm>
            <a:off x="452724" y="620920"/>
            <a:ext cx="3985200" cy="8574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000"/>
              <a:buNone/>
              <a:defRPr>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334" name="Google Shape;334;p6"/>
          <p:cNvSpPr txBox="1"/>
          <p:nvPr>
            <p:ph idx="1" type="body"/>
          </p:nvPr>
        </p:nvSpPr>
        <p:spPr>
          <a:xfrm>
            <a:off x="452727" y="1412678"/>
            <a:ext cx="3985200" cy="3098400"/>
          </a:xfrm>
          <a:prstGeom prst="rect">
            <a:avLst/>
          </a:prstGeom>
        </p:spPr>
        <p:txBody>
          <a:bodyPr anchorCtr="0" anchor="t" bIns="91425" lIns="91425" spcFirstLastPara="1" rIns="91425" wrap="square" tIns="91425"/>
          <a:lstStyle>
            <a:lvl1pPr indent="-381000" lvl="0" marL="457200" rtl="0">
              <a:spcBef>
                <a:spcPts val="600"/>
              </a:spcBef>
              <a:spcAft>
                <a:spcPts val="0"/>
              </a:spcAft>
              <a:buSzPts val="2400"/>
              <a:buChar char="▫"/>
              <a:defRPr>
                <a:solidFill>
                  <a:schemeClr val="lt1"/>
                </a:solidFill>
              </a:defRPr>
            </a:lvl1pPr>
            <a:lvl2pPr indent="-381000" lvl="1" marL="914400" rtl="0">
              <a:spcBef>
                <a:spcPts val="0"/>
              </a:spcBef>
              <a:spcAft>
                <a:spcPts val="0"/>
              </a:spcAft>
              <a:buSzPts val="2400"/>
              <a:buChar char="-"/>
              <a:defRPr>
                <a:solidFill>
                  <a:schemeClr val="lt1"/>
                </a:solidFill>
              </a:defRPr>
            </a:lvl2pPr>
            <a:lvl3pPr indent="-381000" lvl="2" marL="1371600" rtl="0">
              <a:spcBef>
                <a:spcPts val="0"/>
              </a:spcBef>
              <a:spcAft>
                <a:spcPts val="0"/>
              </a:spcAft>
              <a:buSzPts val="2400"/>
              <a:buChar char="-"/>
              <a:defRPr>
                <a:solidFill>
                  <a:schemeClr val="lt1"/>
                </a:solidFill>
              </a:defRPr>
            </a:lvl3pPr>
            <a:lvl4pPr indent="-381000" lvl="3" marL="1828800" rtl="0">
              <a:spcBef>
                <a:spcPts val="0"/>
              </a:spcBef>
              <a:spcAft>
                <a:spcPts val="0"/>
              </a:spcAft>
              <a:buSzPts val="2400"/>
              <a:buChar char="-"/>
              <a:defRPr>
                <a:solidFill>
                  <a:schemeClr val="lt1"/>
                </a:solidFill>
              </a:defRPr>
            </a:lvl4pPr>
            <a:lvl5pPr indent="-381000" lvl="4" marL="2286000" rtl="0">
              <a:spcBef>
                <a:spcPts val="0"/>
              </a:spcBef>
              <a:spcAft>
                <a:spcPts val="0"/>
              </a:spcAft>
              <a:buSzPts val="2400"/>
              <a:buChar char="-"/>
              <a:defRPr>
                <a:solidFill>
                  <a:schemeClr val="lt1"/>
                </a:solidFill>
              </a:defRPr>
            </a:lvl5pPr>
            <a:lvl6pPr indent="-381000" lvl="5" marL="2743200" rtl="0">
              <a:spcBef>
                <a:spcPts val="0"/>
              </a:spcBef>
              <a:spcAft>
                <a:spcPts val="0"/>
              </a:spcAft>
              <a:buSzPts val="2400"/>
              <a:buChar char="-"/>
              <a:defRPr>
                <a:solidFill>
                  <a:schemeClr val="lt1"/>
                </a:solidFill>
              </a:defRPr>
            </a:lvl6pPr>
            <a:lvl7pPr indent="-381000" lvl="6" marL="3200400" rtl="0">
              <a:spcBef>
                <a:spcPts val="0"/>
              </a:spcBef>
              <a:spcAft>
                <a:spcPts val="0"/>
              </a:spcAft>
              <a:buSzPts val="2400"/>
              <a:buChar char="●"/>
              <a:defRPr>
                <a:solidFill>
                  <a:schemeClr val="lt1"/>
                </a:solidFill>
              </a:defRPr>
            </a:lvl7pPr>
            <a:lvl8pPr indent="-381000" lvl="7" marL="3657600" rtl="0">
              <a:spcBef>
                <a:spcPts val="0"/>
              </a:spcBef>
              <a:spcAft>
                <a:spcPts val="0"/>
              </a:spcAft>
              <a:buSzPts val="2400"/>
              <a:buChar char="○"/>
              <a:defRPr>
                <a:solidFill>
                  <a:schemeClr val="lt1"/>
                </a:solidFill>
              </a:defRPr>
            </a:lvl8pPr>
            <a:lvl9pPr indent="-381000" lvl="8" marL="4114800" rtl="0">
              <a:spcBef>
                <a:spcPts val="0"/>
              </a:spcBef>
              <a:spcAft>
                <a:spcPts val="0"/>
              </a:spcAft>
              <a:buSzPts val="2400"/>
              <a:buChar char="■"/>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335" name="Shape 335"/>
        <p:cNvGrpSpPr/>
        <p:nvPr/>
      </p:nvGrpSpPr>
      <p:grpSpPr>
        <a:xfrm>
          <a:off x="0" y="0"/>
          <a:ext cx="0" cy="0"/>
          <a:chOff x="0" y="0"/>
          <a:chExt cx="0" cy="0"/>
        </a:xfrm>
      </p:grpSpPr>
      <p:sp>
        <p:nvSpPr>
          <p:cNvPr id="336" name="Google Shape;336;p7"/>
          <p:cNvSpPr/>
          <p:nvPr/>
        </p:nvSpPr>
        <p:spPr>
          <a:xfrm>
            <a:off x="-25" y="0"/>
            <a:ext cx="9144000" cy="1088700"/>
          </a:xfrm>
          <a:prstGeom prst="rect">
            <a:avLst/>
          </a:pr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7"/>
          <p:cNvGrpSpPr/>
          <p:nvPr/>
        </p:nvGrpSpPr>
        <p:grpSpPr>
          <a:xfrm>
            <a:off x="28550" y="3850565"/>
            <a:ext cx="9094048" cy="1293104"/>
            <a:chOff x="28544" y="3514688"/>
            <a:chExt cx="9094048" cy="1628800"/>
          </a:xfrm>
        </p:grpSpPr>
        <p:sp>
          <p:nvSpPr>
            <p:cNvPr id="338" name="Google Shape;338;p7"/>
            <p:cNvSpPr/>
            <p:nvPr/>
          </p:nvSpPr>
          <p:spPr>
            <a:xfrm>
              <a:off x="300032" y="4491616"/>
              <a:ext cx="228608" cy="651872"/>
            </a:xfrm>
            <a:custGeom>
              <a:rect b="b" l="l" r="r" t="t"/>
              <a:pathLst>
                <a:path extrusionOk="0" h="20371" w="7144">
                  <a:moveTo>
                    <a:pt x="0" y="0"/>
                  </a:moveTo>
                  <a:lnTo>
                    <a:pt x="0" y="20371"/>
                  </a:lnTo>
                  <a:lnTo>
                    <a:pt x="7144" y="20371"/>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7"/>
            <p:cNvSpPr/>
            <p:nvPr/>
          </p:nvSpPr>
          <p:spPr>
            <a:xfrm>
              <a:off x="28544" y="4220160"/>
              <a:ext cx="228640" cy="923328"/>
            </a:xfrm>
            <a:custGeom>
              <a:rect b="b" l="l" r="r" t="t"/>
              <a:pathLst>
                <a:path extrusionOk="0" h="28854" w="7145">
                  <a:moveTo>
                    <a:pt x="1" y="0"/>
                  </a:moveTo>
                  <a:lnTo>
                    <a:pt x="1" y="28854"/>
                  </a:lnTo>
                  <a:lnTo>
                    <a:pt x="7145" y="28854"/>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7"/>
            <p:cNvSpPr/>
            <p:nvPr/>
          </p:nvSpPr>
          <p:spPr>
            <a:xfrm>
              <a:off x="576832"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7"/>
            <p:cNvSpPr/>
            <p:nvPr/>
          </p:nvSpPr>
          <p:spPr>
            <a:xfrm>
              <a:off x="853664" y="4120128"/>
              <a:ext cx="230400" cy="1023360"/>
            </a:xfrm>
            <a:custGeom>
              <a:rect b="b" l="l" r="r" t="t"/>
              <a:pathLst>
                <a:path extrusionOk="0" h="31980" w="7200">
                  <a:moveTo>
                    <a:pt x="0" y="1"/>
                  </a:moveTo>
                  <a:lnTo>
                    <a:pt x="0" y="31980"/>
                  </a:lnTo>
                  <a:lnTo>
                    <a:pt x="7200" y="3198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7"/>
            <p:cNvSpPr/>
            <p:nvPr/>
          </p:nvSpPr>
          <p:spPr>
            <a:xfrm>
              <a:off x="1130496" y="4627328"/>
              <a:ext cx="230400" cy="516160"/>
            </a:xfrm>
            <a:custGeom>
              <a:rect b="b" l="l" r="r" t="t"/>
              <a:pathLst>
                <a:path extrusionOk="0" h="16130" w="7200">
                  <a:moveTo>
                    <a:pt x="0" y="1"/>
                  </a:moveTo>
                  <a:lnTo>
                    <a:pt x="0" y="16130"/>
                  </a:lnTo>
                  <a:lnTo>
                    <a:pt x="7200" y="1613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1409088" y="3821888"/>
              <a:ext cx="228640" cy="1321600"/>
            </a:xfrm>
            <a:custGeom>
              <a:rect b="b" l="l" r="r" t="t"/>
              <a:pathLst>
                <a:path extrusionOk="0" h="41300" w="7145">
                  <a:moveTo>
                    <a:pt x="1" y="0"/>
                  </a:moveTo>
                  <a:lnTo>
                    <a:pt x="1" y="41300"/>
                  </a:lnTo>
                  <a:lnTo>
                    <a:pt x="7144" y="41300"/>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1685920" y="4175488"/>
              <a:ext cx="230400" cy="968000"/>
            </a:xfrm>
            <a:custGeom>
              <a:rect b="b" l="l" r="r" t="t"/>
              <a:pathLst>
                <a:path extrusionOk="0" h="30250" w="7200">
                  <a:moveTo>
                    <a:pt x="0" y="1"/>
                  </a:moveTo>
                  <a:lnTo>
                    <a:pt x="0" y="30250"/>
                  </a:lnTo>
                  <a:lnTo>
                    <a:pt x="7200" y="3025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1962720"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2239552" y="4355872"/>
              <a:ext cx="230400" cy="787616"/>
            </a:xfrm>
            <a:custGeom>
              <a:rect b="b" l="l" r="r" t="t"/>
              <a:pathLst>
                <a:path extrusionOk="0" h="24613" w="7200">
                  <a:moveTo>
                    <a:pt x="0" y="1"/>
                  </a:moveTo>
                  <a:lnTo>
                    <a:pt x="0" y="24613"/>
                  </a:lnTo>
                  <a:lnTo>
                    <a:pt x="7200" y="24613"/>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25163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7"/>
            <p:cNvSpPr/>
            <p:nvPr/>
          </p:nvSpPr>
          <p:spPr>
            <a:xfrm>
              <a:off x="2794976" y="4175488"/>
              <a:ext cx="228640" cy="968000"/>
            </a:xfrm>
            <a:custGeom>
              <a:rect b="b" l="l" r="r" t="t"/>
              <a:pathLst>
                <a:path extrusionOk="0" h="30250" w="7145">
                  <a:moveTo>
                    <a:pt x="1" y="1"/>
                  </a:moveTo>
                  <a:lnTo>
                    <a:pt x="1" y="30250"/>
                  </a:lnTo>
                  <a:lnTo>
                    <a:pt x="7144" y="3025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7"/>
            <p:cNvSpPr/>
            <p:nvPr/>
          </p:nvSpPr>
          <p:spPr>
            <a:xfrm>
              <a:off x="3071808" y="3659360"/>
              <a:ext cx="230400" cy="1484128"/>
            </a:xfrm>
            <a:custGeom>
              <a:rect b="b" l="l" r="r" t="t"/>
              <a:pathLst>
                <a:path extrusionOk="0" h="46379" w="7200">
                  <a:moveTo>
                    <a:pt x="0" y="1"/>
                  </a:moveTo>
                  <a:lnTo>
                    <a:pt x="0" y="46379"/>
                  </a:lnTo>
                  <a:lnTo>
                    <a:pt x="7200" y="46379"/>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3348608"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3625440"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3904032" y="4491616"/>
              <a:ext cx="228640" cy="651872"/>
            </a:xfrm>
            <a:custGeom>
              <a:rect b="b" l="l" r="r" t="t"/>
              <a:pathLst>
                <a:path extrusionOk="0" h="20371" w="7145">
                  <a:moveTo>
                    <a:pt x="1" y="0"/>
                  </a:moveTo>
                  <a:lnTo>
                    <a:pt x="1" y="20371"/>
                  </a:lnTo>
                  <a:lnTo>
                    <a:pt x="7145" y="20371"/>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7"/>
            <p:cNvSpPr/>
            <p:nvPr/>
          </p:nvSpPr>
          <p:spPr>
            <a:xfrm>
              <a:off x="4180864" y="4284448"/>
              <a:ext cx="230432" cy="859040"/>
            </a:xfrm>
            <a:custGeom>
              <a:rect b="b" l="l" r="r" t="t"/>
              <a:pathLst>
                <a:path extrusionOk="0" h="26845" w="7201">
                  <a:moveTo>
                    <a:pt x="0" y="0"/>
                  </a:moveTo>
                  <a:lnTo>
                    <a:pt x="0" y="26845"/>
                  </a:lnTo>
                  <a:lnTo>
                    <a:pt x="7200" y="26845"/>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7"/>
            <p:cNvSpPr/>
            <p:nvPr/>
          </p:nvSpPr>
          <p:spPr>
            <a:xfrm>
              <a:off x="4457696" y="4004032"/>
              <a:ext cx="230400" cy="1139456"/>
            </a:xfrm>
            <a:custGeom>
              <a:rect b="b" l="l" r="r" t="t"/>
              <a:pathLst>
                <a:path extrusionOk="0" h="35608" w="7200">
                  <a:moveTo>
                    <a:pt x="0" y="1"/>
                  </a:moveTo>
                  <a:lnTo>
                    <a:pt x="0" y="35608"/>
                  </a:lnTo>
                  <a:lnTo>
                    <a:pt x="7200" y="35608"/>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4734496"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50113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5289920" y="3939744"/>
              <a:ext cx="228640" cy="1203744"/>
            </a:xfrm>
            <a:custGeom>
              <a:rect b="b" l="l" r="r" t="t"/>
              <a:pathLst>
                <a:path extrusionOk="0" h="37617" w="7145">
                  <a:moveTo>
                    <a:pt x="1" y="1"/>
                  </a:moveTo>
                  <a:lnTo>
                    <a:pt x="1" y="37617"/>
                  </a:lnTo>
                  <a:lnTo>
                    <a:pt x="7145" y="37617"/>
                  </a:lnTo>
                  <a:lnTo>
                    <a:pt x="7145"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7"/>
            <p:cNvSpPr/>
            <p:nvPr/>
          </p:nvSpPr>
          <p:spPr>
            <a:xfrm>
              <a:off x="5566752" y="3704000"/>
              <a:ext cx="230432" cy="1439488"/>
            </a:xfrm>
            <a:custGeom>
              <a:rect b="b" l="l" r="r" t="t"/>
              <a:pathLst>
                <a:path extrusionOk="0" h="44984" w="7201">
                  <a:moveTo>
                    <a:pt x="0" y="1"/>
                  </a:moveTo>
                  <a:lnTo>
                    <a:pt x="0" y="44984"/>
                  </a:lnTo>
                  <a:lnTo>
                    <a:pt x="7200" y="44984"/>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7"/>
            <p:cNvSpPr/>
            <p:nvPr/>
          </p:nvSpPr>
          <p:spPr>
            <a:xfrm>
              <a:off x="58435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6120384" y="4329088"/>
              <a:ext cx="230432" cy="814400"/>
            </a:xfrm>
            <a:custGeom>
              <a:rect b="b" l="l" r="r" t="t"/>
              <a:pathLst>
                <a:path extrusionOk="0" h="25450" w="7201">
                  <a:moveTo>
                    <a:pt x="1" y="0"/>
                  </a:moveTo>
                  <a:lnTo>
                    <a:pt x="1" y="25450"/>
                  </a:lnTo>
                  <a:lnTo>
                    <a:pt x="7200" y="2545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6399008" y="4120128"/>
              <a:ext cx="228608" cy="1023360"/>
            </a:xfrm>
            <a:custGeom>
              <a:rect b="b" l="l" r="r" t="t"/>
              <a:pathLst>
                <a:path extrusionOk="0" h="31980" w="7144">
                  <a:moveTo>
                    <a:pt x="0" y="1"/>
                  </a:moveTo>
                  <a:lnTo>
                    <a:pt x="0" y="31980"/>
                  </a:lnTo>
                  <a:lnTo>
                    <a:pt x="7144" y="3198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7"/>
            <p:cNvSpPr/>
            <p:nvPr/>
          </p:nvSpPr>
          <p:spPr>
            <a:xfrm>
              <a:off x="6675808" y="4538048"/>
              <a:ext cx="230432" cy="605440"/>
            </a:xfrm>
            <a:custGeom>
              <a:rect b="b" l="l" r="r" t="t"/>
              <a:pathLst>
                <a:path extrusionOk="0" h="18920" w="7201">
                  <a:moveTo>
                    <a:pt x="1" y="0"/>
                  </a:moveTo>
                  <a:lnTo>
                    <a:pt x="1" y="18920"/>
                  </a:lnTo>
                  <a:lnTo>
                    <a:pt x="7200" y="1892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7"/>
            <p:cNvSpPr/>
            <p:nvPr/>
          </p:nvSpPr>
          <p:spPr>
            <a:xfrm>
              <a:off x="6952640" y="3939744"/>
              <a:ext cx="230432" cy="1203744"/>
            </a:xfrm>
            <a:custGeom>
              <a:rect b="b" l="l" r="r" t="t"/>
              <a:pathLst>
                <a:path extrusionOk="0" h="37617" w="7201">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7229472"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7506272" y="3768288"/>
              <a:ext cx="230432" cy="1375200"/>
            </a:xfrm>
            <a:custGeom>
              <a:rect b="b" l="l" r="r" t="t"/>
              <a:pathLst>
                <a:path extrusionOk="0" h="42975" w="7201">
                  <a:moveTo>
                    <a:pt x="1" y="1"/>
                  </a:moveTo>
                  <a:lnTo>
                    <a:pt x="1" y="42975"/>
                  </a:lnTo>
                  <a:lnTo>
                    <a:pt x="7200" y="42975"/>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7"/>
            <p:cNvSpPr/>
            <p:nvPr/>
          </p:nvSpPr>
          <p:spPr>
            <a:xfrm>
              <a:off x="7784896" y="4004032"/>
              <a:ext cx="228608" cy="1139456"/>
            </a:xfrm>
            <a:custGeom>
              <a:rect b="b" l="l" r="r" t="t"/>
              <a:pathLst>
                <a:path extrusionOk="0" h="35608" w="7144">
                  <a:moveTo>
                    <a:pt x="0" y="1"/>
                  </a:moveTo>
                  <a:lnTo>
                    <a:pt x="0" y="35608"/>
                  </a:lnTo>
                  <a:lnTo>
                    <a:pt x="7144" y="35608"/>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7"/>
            <p:cNvSpPr/>
            <p:nvPr/>
          </p:nvSpPr>
          <p:spPr>
            <a:xfrm>
              <a:off x="8061696" y="3596864"/>
              <a:ext cx="230432" cy="1546624"/>
            </a:xfrm>
            <a:custGeom>
              <a:rect b="b" l="l" r="r" t="t"/>
              <a:pathLst>
                <a:path extrusionOk="0" h="48332" w="7201">
                  <a:moveTo>
                    <a:pt x="1" y="0"/>
                  </a:moveTo>
                  <a:lnTo>
                    <a:pt x="1" y="48332"/>
                  </a:lnTo>
                  <a:lnTo>
                    <a:pt x="7200" y="48332"/>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7"/>
            <p:cNvSpPr/>
            <p:nvPr/>
          </p:nvSpPr>
          <p:spPr>
            <a:xfrm>
              <a:off x="83385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7"/>
            <p:cNvSpPr/>
            <p:nvPr/>
          </p:nvSpPr>
          <p:spPr>
            <a:xfrm>
              <a:off x="8615360" y="3939744"/>
              <a:ext cx="230400" cy="1203744"/>
            </a:xfrm>
            <a:custGeom>
              <a:rect b="b" l="l" r="r" t="t"/>
              <a:pathLst>
                <a:path extrusionOk="0" h="37617" w="7200">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8893952" y="3596864"/>
              <a:ext cx="228640" cy="1546624"/>
            </a:xfrm>
            <a:custGeom>
              <a:rect b="b" l="l" r="r" t="t"/>
              <a:pathLst>
                <a:path extrusionOk="0" h="48332" w="7145">
                  <a:moveTo>
                    <a:pt x="1" y="0"/>
                  </a:moveTo>
                  <a:lnTo>
                    <a:pt x="1" y="48332"/>
                  </a:lnTo>
                  <a:lnTo>
                    <a:pt x="7144" y="48332"/>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 name="Google Shape;371;p7"/>
          <p:cNvGrpSpPr/>
          <p:nvPr/>
        </p:nvGrpSpPr>
        <p:grpSpPr>
          <a:xfrm>
            <a:off x="28550" y="4360998"/>
            <a:ext cx="9094048" cy="782671"/>
            <a:chOff x="28544" y="4157632"/>
            <a:chExt cx="9094048" cy="985856"/>
          </a:xfrm>
        </p:grpSpPr>
        <p:sp>
          <p:nvSpPr>
            <p:cNvPr id="372" name="Google Shape;372;p7"/>
            <p:cNvSpPr/>
            <p:nvPr/>
          </p:nvSpPr>
          <p:spPr>
            <a:xfrm>
              <a:off x="435744" y="4782720"/>
              <a:ext cx="92896" cy="360768"/>
            </a:xfrm>
            <a:custGeom>
              <a:rect b="b" l="l" r="r" t="t"/>
              <a:pathLst>
                <a:path extrusionOk="0" h="11274" w="2903">
                  <a:moveTo>
                    <a:pt x="1" y="0"/>
                  </a:moveTo>
                  <a:lnTo>
                    <a:pt x="1" y="11274"/>
                  </a:lnTo>
                  <a:lnTo>
                    <a:pt x="2903" y="11274"/>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7"/>
            <p:cNvSpPr/>
            <p:nvPr/>
          </p:nvSpPr>
          <p:spPr>
            <a:xfrm>
              <a:off x="300032" y="4638048"/>
              <a:ext cx="92896" cy="505440"/>
            </a:xfrm>
            <a:custGeom>
              <a:rect b="b" l="l" r="r" t="t"/>
              <a:pathLst>
                <a:path extrusionOk="0" h="15795" w="2903">
                  <a:moveTo>
                    <a:pt x="0" y="1"/>
                  </a:moveTo>
                  <a:lnTo>
                    <a:pt x="0" y="15795"/>
                  </a:lnTo>
                  <a:lnTo>
                    <a:pt x="2902" y="15795"/>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7"/>
            <p:cNvSpPr/>
            <p:nvPr/>
          </p:nvSpPr>
          <p:spPr>
            <a:xfrm>
              <a:off x="164288" y="4571968"/>
              <a:ext cx="92896" cy="571520"/>
            </a:xfrm>
            <a:custGeom>
              <a:rect b="b" l="l" r="r" t="t"/>
              <a:pathLst>
                <a:path extrusionOk="0" h="17860" w="2903">
                  <a:moveTo>
                    <a:pt x="1" y="1"/>
                  </a:moveTo>
                  <a:lnTo>
                    <a:pt x="1" y="17860"/>
                  </a:lnTo>
                  <a:lnTo>
                    <a:pt x="2903" y="17860"/>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7"/>
            <p:cNvSpPr/>
            <p:nvPr/>
          </p:nvSpPr>
          <p:spPr>
            <a:xfrm>
              <a:off x="28544" y="4739840"/>
              <a:ext cx="92928" cy="403648"/>
            </a:xfrm>
            <a:custGeom>
              <a:rect b="b" l="l" r="r" t="t"/>
              <a:pathLst>
                <a:path extrusionOk="0" h="12614" w="2904">
                  <a:moveTo>
                    <a:pt x="1" y="1"/>
                  </a:moveTo>
                  <a:lnTo>
                    <a:pt x="1" y="12614"/>
                  </a:lnTo>
                  <a:lnTo>
                    <a:pt x="2903" y="12614"/>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7"/>
            <p:cNvSpPr/>
            <p:nvPr/>
          </p:nvSpPr>
          <p:spPr>
            <a:xfrm>
              <a:off x="712576"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7"/>
            <p:cNvSpPr/>
            <p:nvPr/>
          </p:nvSpPr>
          <p:spPr>
            <a:xfrm>
              <a:off x="576832" y="4752352"/>
              <a:ext cx="94688" cy="391136"/>
            </a:xfrm>
            <a:custGeom>
              <a:rect b="b" l="l" r="r" t="t"/>
              <a:pathLst>
                <a:path extrusionOk="0" h="12223" w="2959">
                  <a:moveTo>
                    <a:pt x="1" y="1"/>
                  </a:moveTo>
                  <a:lnTo>
                    <a:pt x="1" y="12223"/>
                  </a:lnTo>
                  <a:lnTo>
                    <a:pt x="2959" y="12223"/>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7"/>
            <p:cNvSpPr/>
            <p:nvPr/>
          </p:nvSpPr>
          <p:spPr>
            <a:xfrm>
              <a:off x="989408" y="4386240"/>
              <a:ext cx="94656" cy="757248"/>
            </a:xfrm>
            <a:custGeom>
              <a:rect b="b" l="l" r="r" t="t"/>
              <a:pathLst>
                <a:path extrusionOk="0" h="23664" w="2958">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7"/>
            <p:cNvSpPr/>
            <p:nvPr/>
          </p:nvSpPr>
          <p:spPr>
            <a:xfrm>
              <a:off x="853664" y="4500544"/>
              <a:ext cx="94688" cy="642944"/>
            </a:xfrm>
            <a:custGeom>
              <a:rect b="b" l="l" r="r" t="t"/>
              <a:pathLst>
                <a:path extrusionOk="0" h="20092" w="2959">
                  <a:moveTo>
                    <a:pt x="0" y="0"/>
                  </a:moveTo>
                  <a:lnTo>
                    <a:pt x="0" y="20092"/>
                  </a:lnTo>
                  <a:lnTo>
                    <a:pt x="2958" y="2009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7"/>
            <p:cNvSpPr/>
            <p:nvPr/>
          </p:nvSpPr>
          <p:spPr>
            <a:xfrm>
              <a:off x="1266208"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7"/>
            <p:cNvSpPr/>
            <p:nvPr/>
          </p:nvSpPr>
          <p:spPr>
            <a:xfrm>
              <a:off x="1130496" y="4518400"/>
              <a:ext cx="94688" cy="625088"/>
            </a:xfrm>
            <a:custGeom>
              <a:rect b="b" l="l" r="r" t="t"/>
              <a:pathLst>
                <a:path extrusionOk="0" h="19534" w="2959">
                  <a:moveTo>
                    <a:pt x="0" y="0"/>
                  </a:moveTo>
                  <a:lnTo>
                    <a:pt x="0" y="19534"/>
                  </a:lnTo>
                  <a:lnTo>
                    <a:pt x="2958" y="1953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7"/>
            <p:cNvSpPr/>
            <p:nvPr/>
          </p:nvSpPr>
          <p:spPr>
            <a:xfrm>
              <a:off x="15430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p:nvPr/>
          </p:nvSpPr>
          <p:spPr>
            <a:xfrm>
              <a:off x="1407296"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7"/>
            <p:cNvSpPr/>
            <p:nvPr/>
          </p:nvSpPr>
          <p:spPr>
            <a:xfrm>
              <a:off x="1821632" y="4457664"/>
              <a:ext cx="92896" cy="685824"/>
            </a:xfrm>
            <a:custGeom>
              <a:rect b="b" l="l" r="r" t="t"/>
              <a:pathLst>
                <a:path extrusionOk="0" h="21432" w="2903">
                  <a:moveTo>
                    <a:pt x="1" y="1"/>
                  </a:moveTo>
                  <a:lnTo>
                    <a:pt x="1" y="21432"/>
                  </a:lnTo>
                  <a:lnTo>
                    <a:pt x="2903" y="21432"/>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7"/>
            <p:cNvSpPr/>
            <p:nvPr/>
          </p:nvSpPr>
          <p:spPr>
            <a:xfrm>
              <a:off x="1685920"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7"/>
            <p:cNvSpPr/>
            <p:nvPr/>
          </p:nvSpPr>
          <p:spPr>
            <a:xfrm>
              <a:off x="2098464"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7"/>
            <p:cNvSpPr/>
            <p:nvPr/>
          </p:nvSpPr>
          <p:spPr>
            <a:xfrm>
              <a:off x="1962720"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7"/>
            <p:cNvSpPr/>
            <p:nvPr/>
          </p:nvSpPr>
          <p:spPr>
            <a:xfrm>
              <a:off x="2375296" y="4711264"/>
              <a:ext cx="94656" cy="432224"/>
            </a:xfrm>
            <a:custGeom>
              <a:rect b="b" l="l" r="r" t="t"/>
              <a:pathLst>
                <a:path extrusionOk="0" h="13507" w="2958">
                  <a:moveTo>
                    <a:pt x="0" y="1"/>
                  </a:moveTo>
                  <a:lnTo>
                    <a:pt x="0" y="13507"/>
                  </a:lnTo>
                  <a:lnTo>
                    <a:pt x="2958" y="1350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7"/>
            <p:cNvSpPr/>
            <p:nvPr/>
          </p:nvSpPr>
          <p:spPr>
            <a:xfrm>
              <a:off x="2239552" y="4536256"/>
              <a:ext cx="94688" cy="607232"/>
            </a:xfrm>
            <a:custGeom>
              <a:rect b="b" l="l" r="r" t="t"/>
              <a:pathLst>
                <a:path extrusionOk="0" h="18976" w="2959">
                  <a:moveTo>
                    <a:pt x="0" y="0"/>
                  </a:moveTo>
                  <a:lnTo>
                    <a:pt x="0" y="18976"/>
                  </a:lnTo>
                  <a:lnTo>
                    <a:pt x="2958" y="18976"/>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7"/>
            <p:cNvSpPr/>
            <p:nvPr/>
          </p:nvSpPr>
          <p:spPr>
            <a:xfrm>
              <a:off x="2652096" y="4704128"/>
              <a:ext cx="94688" cy="439360"/>
            </a:xfrm>
            <a:custGeom>
              <a:rect b="b" l="l" r="r" t="t"/>
              <a:pathLst>
                <a:path extrusionOk="0" h="13730" w="2959">
                  <a:moveTo>
                    <a:pt x="1" y="1"/>
                  </a:moveTo>
                  <a:lnTo>
                    <a:pt x="1" y="13730"/>
                  </a:lnTo>
                  <a:lnTo>
                    <a:pt x="2959" y="1373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7"/>
            <p:cNvSpPr/>
            <p:nvPr/>
          </p:nvSpPr>
          <p:spPr>
            <a:xfrm>
              <a:off x="2516384" y="4764864"/>
              <a:ext cx="94688" cy="378624"/>
            </a:xfrm>
            <a:custGeom>
              <a:rect b="b" l="l" r="r" t="t"/>
              <a:pathLst>
                <a:path extrusionOk="0" h="11832" w="2959">
                  <a:moveTo>
                    <a:pt x="0" y="0"/>
                  </a:moveTo>
                  <a:lnTo>
                    <a:pt x="0" y="11832"/>
                  </a:lnTo>
                  <a:lnTo>
                    <a:pt x="2958" y="1183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7"/>
            <p:cNvSpPr/>
            <p:nvPr/>
          </p:nvSpPr>
          <p:spPr>
            <a:xfrm>
              <a:off x="2930720" y="4421952"/>
              <a:ext cx="92896" cy="721536"/>
            </a:xfrm>
            <a:custGeom>
              <a:rect b="b" l="l" r="r" t="t"/>
              <a:pathLst>
                <a:path extrusionOk="0" h="22548" w="2903">
                  <a:moveTo>
                    <a:pt x="0" y="1"/>
                  </a:moveTo>
                  <a:lnTo>
                    <a:pt x="0" y="22548"/>
                  </a:lnTo>
                  <a:lnTo>
                    <a:pt x="2902" y="22548"/>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7"/>
            <p:cNvSpPr/>
            <p:nvPr/>
          </p:nvSpPr>
          <p:spPr>
            <a:xfrm>
              <a:off x="2794976" y="4638048"/>
              <a:ext cx="92896" cy="505440"/>
            </a:xfrm>
            <a:custGeom>
              <a:rect b="b" l="l" r="r" t="t"/>
              <a:pathLst>
                <a:path extrusionOk="0" h="15795" w="2903">
                  <a:moveTo>
                    <a:pt x="1" y="1"/>
                  </a:moveTo>
                  <a:lnTo>
                    <a:pt x="1" y="15795"/>
                  </a:lnTo>
                  <a:lnTo>
                    <a:pt x="2903" y="1579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7"/>
            <p:cNvSpPr/>
            <p:nvPr/>
          </p:nvSpPr>
          <p:spPr>
            <a:xfrm>
              <a:off x="3207520" y="4386240"/>
              <a:ext cx="94688" cy="757248"/>
            </a:xfrm>
            <a:custGeom>
              <a:rect b="b" l="l" r="r" t="t"/>
              <a:pathLst>
                <a:path extrusionOk="0" h="23664" w="2959">
                  <a:moveTo>
                    <a:pt x="1" y="0"/>
                  </a:moveTo>
                  <a:lnTo>
                    <a:pt x="1" y="23664"/>
                  </a:lnTo>
                  <a:lnTo>
                    <a:pt x="2959" y="23664"/>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7"/>
            <p:cNvSpPr/>
            <p:nvPr/>
          </p:nvSpPr>
          <p:spPr>
            <a:xfrm>
              <a:off x="3071808" y="4314784"/>
              <a:ext cx="94688" cy="828704"/>
            </a:xfrm>
            <a:custGeom>
              <a:rect b="b" l="l" r="r" t="t"/>
              <a:pathLst>
                <a:path extrusionOk="0" h="25897" w="2959">
                  <a:moveTo>
                    <a:pt x="0" y="1"/>
                  </a:moveTo>
                  <a:lnTo>
                    <a:pt x="0" y="25897"/>
                  </a:lnTo>
                  <a:lnTo>
                    <a:pt x="2958" y="2589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7"/>
            <p:cNvSpPr/>
            <p:nvPr/>
          </p:nvSpPr>
          <p:spPr>
            <a:xfrm>
              <a:off x="3484352"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7"/>
            <p:cNvSpPr/>
            <p:nvPr/>
          </p:nvSpPr>
          <p:spPr>
            <a:xfrm>
              <a:off x="3348608" y="4314784"/>
              <a:ext cx="94688" cy="828704"/>
            </a:xfrm>
            <a:custGeom>
              <a:rect b="b" l="l" r="r" t="t"/>
              <a:pathLst>
                <a:path extrusionOk="0" h="25897" w="2959">
                  <a:moveTo>
                    <a:pt x="1" y="1"/>
                  </a:moveTo>
                  <a:lnTo>
                    <a:pt x="1" y="25897"/>
                  </a:lnTo>
                  <a:lnTo>
                    <a:pt x="2959" y="25897"/>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7"/>
            <p:cNvSpPr/>
            <p:nvPr/>
          </p:nvSpPr>
          <p:spPr>
            <a:xfrm>
              <a:off x="3761184" y="4739840"/>
              <a:ext cx="94656" cy="403648"/>
            </a:xfrm>
            <a:custGeom>
              <a:rect b="b" l="l" r="r" t="t"/>
              <a:pathLst>
                <a:path extrusionOk="0" h="12614" w="2958">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7"/>
            <p:cNvSpPr/>
            <p:nvPr/>
          </p:nvSpPr>
          <p:spPr>
            <a:xfrm>
              <a:off x="3625440" y="4457664"/>
              <a:ext cx="94688" cy="685824"/>
            </a:xfrm>
            <a:custGeom>
              <a:rect b="b" l="l" r="r" t="t"/>
              <a:pathLst>
                <a:path extrusionOk="0" h="21432" w="2959">
                  <a:moveTo>
                    <a:pt x="0" y="1"/>
                  </a:moveTo>
                  <a:lnTo>
                    <a:pt x="0" y="21432"/>
                  </a:lnTo>
                  <a:lnTo>
                    <a:pt x="2958" y="2143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7"/>
            <p:cNvSpPr/>
            <p:nvPr/>
          </p:nvSpPr>
          <p:spPr>
            <a:xfrm>
              <a:off x="4037984" y="4638048"/>
              <a:ext cx="94688" cy="505440"/>
            </a:xfrm>
            <a:custGeom>
              <a:rect b="b" l="l" r="r" t="t"/>
              <a:pathLst>
                <a:path extrusionOk="0" h="15795" w="2959">
                  <a:moveTo>
                    <a:pt x="1" y="1"/>
                  </a:moveTo>
                  <a:lnTo>
                    <a:pt x="1" y="15795"/>
                  </a:lnTo>
                  <a:lnTo>
                    <a:pt x="2959" y="15795"/>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7"/>
            <p:cNvSpPr/>
            <p:nvPr/>
          </p:nvSpPr>
          <p:spPr>
            <a:xfrm>
              <a:off x="3902272" y="4836288"/>
              <a:ext cx="94656" cy="307200"/>
            </a:xfrm>
            <a:custGeom>
              <a:rect b="b" l="l" r="r" t="t"/>
              <a:pathLst>
                <a:path extrusionOk="0" h="9600" w="2958">
                  <a:moveTo>
                    <a:pt x="0" y="1"/>
                  </a:moveTo>
                  <a:lnTo>
                    <a:pt x="0" y="9600"/>
                  </a:lnTo>
                  <a:lnTo>
                    <a:pt x="2958" y="960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7"/>
            <p:cNvSpPr/>
            <p:nvPr/>
          </p:nvSpPr>
          <p:spPr>
            <a:xfrm>
              <a:off x="4316608"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7"/>
            <p:cNvSpPr/>
            <p:nvPr/>
          </p:nvSpPr>
          <p:spPr>
            <a:xfrm>
              <a:off x="418086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7"/>
            <p:cNvSpPr/>
            <p:nvPr/>
          </p:nvSpPr>
          <p:spPr>
            <a:xfrm>
              <a:off x="4593408"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7"/>
            <p:cNvSpPr/>
            <p:nvPr/>
          </p:nvSpPr>
          <p:spPr>
            <a:xfrm>
              <a:off x="4457696"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7"/>
            <p:cNvSpPr/>
            <p:nvPr/>
          </p:nvSpPr>
          <p:spPr>
            <a:xfrm>
              <a:off x="4870240"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7"/>
            <p:cNvSpPr/>
            <p:nvPr/>
          </p:nvSpPr>
          <p:spPr>
            <a:xfrm>
              <a:off x="4734496"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7"/>
            <p:cNvSpPr/>
            <p:nvPr/>
          </p:nvSpPr>
          <p:spPr>
            <a:xfrm>
              <a:off x="5147072" y="4157632"/>
              <a:ext cx="94656" cy="985856"/>
            </a:xfrm>
            <a:custGeom>
              <a:rect b="b" l="l" r="r" t="t"/>
              <a:pathLst>
                <a:path extrusionOk="0" h="30808" w="2958">
                  <a:moveTo>
                    <a:pt x="0" y="1"/>
                  </a:moveTo>
                  <a:lnTo>
                    <a:pt x="0" y="30808"/>
                  </a:lnTo>
                  <a:lnTo>
                    <a:pt x="2958" y="30808"/>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7"/>
            <p:cNvSpPr/>
            <p:nvPr/>
          </p:nvSpPr>
          <p:spPr>
            <a:xfrm>
              <a:off x="5011328" y="4229088"/>
              <a:ext cx="94688" cy="914400"/>
            </a:xfrm>
            <a:custGeom>
              <a:rect b="b" l="l" r="r" t="t"/>
              <a:pathLst>
                <a:path extrusionOk="0" h="28575" w="2959">
                  <a:moveTo>
                    <a:pt x="0" y="0"/>
                  </a:moveTo>
                  <a:lnTo>
                    <a:pt x="0" y="28575"/>
                  </a:lnTo>
                  <a:lnTo>
                    <a:pt x="2958" y="2857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7"/>
            <p:cNvSpPr/>
            <p:nvPr/>
          </p:nvSpPr>
          <p:spPr>
            <a:xfrm>
              <a:off x="5425664"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7"/>
            <p:cNvSpPr/>
            <p:nvPr/>
          </p:nvSpPr>
          <p:spPr>
            <a:xfrm>
              <a:off x="5289920" y="4277280"/>
              <a:ext cx="94688" cy="866208"/>
            </a:xfrm>
            <a:custGeom>
              <a:rect b="b" l="l" r="r" t="t"/>
              <a:pathLst>
                <a:path extrusionOk="0" h="27069" w="2959">
                  <a:moveTo>
                    <a:pt x="1" y="1"/>
                  </a:moveTo>
                  <a:lnTo>
                    <a:pt x="1" y="27069"/>
                  </a:lnTo>
                  <a:lnTo>
                    <a:pt x="2959" y="2706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7"/>
            <p:cNvSpPr/>
            <p:nvPr/>
          </p:nvSpPr>
          <p:spPr>
            <a:xfrm>
              <a:off x="5702496" y="4721984"/>
              <a:ext cx="94688" cy="421504"/>
            </a:xfrm>
            <a:custGeom>
              <a:rect b="b" l="l" r="r" t="t"/>
              <a:pathLst>
                <a:path extrusionOk="0" h="13172" w="2959">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7"/>
            <p:cNvSpPr/>
            <p:nvPr/>
          </p:nvSpPr>
          <p:spPr>
            <a:xfrm>
              <a:off x="5566752" y="4416608"/>
              <a:ext cx="94688" cy="726880"/>
            </a:xfrm>
            <a:custGeom>
              <a:rect b="b" l="l" r="r" t="t"/>
              <a:pathLst>
                <a:path extrusionOk="0" h="22715" w="2959">
                  <a:moveTo>
                    <a:pt x="0" y="0"/>
                  </a:moveTo>
                  <a:lnTo>
                    <a:pt x="0" y="22715"/>
                  </a:lnTo>
                  <a:lnTo>
                    <a:pt x="2958" y="2271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7"/>
            <p:cNvSpPr/>
            <p:nvPr/>
          </p:nvSpPr>
          <p:spPr>
            <a:xfrm>
              <a:off x="5979296"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7"/>
            <p:cNvSpPr/>
            <p:nvPr/>
          </p:nvSpPr>
          <p:spPr>
            <a:xfrm>
              <a:off x="5843584" y="4813088"/>
              <a:ext cx="94688" cy="330400"/>
            </a:xfrm>
            <a:custGeom>
              <a:rect b="b" l="l" r="r" t="t"/>
              <a:pathLst>
                <a:path extrusionOk="0" h="10325" w="2959">
                  <a:moveTo>
                    <a:pt x="0" y="0"/>
                  </a:moveTo>
                  <a:lnTo>
                    <a:pt x="0" y="10325"/>
                  </a:lnTo>
                  <a:lnTo>
                    <a:pt x="2958" y="1032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7"/>
            <p:cNvSpPr/>
            <p:nvPr/>
          </p:nvSpPr>
          <p:spPr>
            <a:xfrm>
              <a:off x="6256128"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7"/>
            <p:cNvSpPr/>
            <p:nvPr/>
          </p:nvSpPr>
          <p:spPr>
            <a:xfrm>
              <a:off x="61203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7"/>
            <p:cNvSpPr/>
            <p:nvPr/>
          </p:nvSpPr>
          <p:spPr>
            <a:xfrm>
              <a:off x="6534720" y="4505888"/>
              <a:ext cx="92896" cy="637600"/>
            </a:xfrm>
            <a:custGeom>
              <a:rect b="b" l="l" r="r" t="t"/>
              <a:pathLst>
                <a:path extrusionOk="0" h="19925" w="2903">
                  <a:moveTo>
                    <a:pt x="1" y="1"/>
                  </a:moveTo>
                  <a:lnTo>
                    <a:pt x="1" y="19925"/>
                  </a:lnTo>
                  <a:lnTo>
                    <a:pt x="2903" y="1992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7"/>
            <p:cNvSpPr/>
            <p:nvPr/>
          </p:nvSpPr>
          <p:spPr>
            <a:xfrm>
              <a:off x="6399008" y="4739840"/>
              <a:ext cx="92896" cy="403648"/>
            </a:xfrm>
            <a:custGeom>
              <a:rect b="b" l="l" r="r" t="t"/>
              <a:pathLst>
                <a:path extrusionOk="0" h="12614" w="2903">
                  <a:moveTo>
                    <a:pt x="0" y="1"/>
                  </a:moveTo>
                  <a:lnTo>
                    <a:pt x="0" y="12614"/>
                  </a:lnTo>
                  <a:lnTo>
                    <a:pt x="2902" y="12614"/>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7"/>
            <p:cNvSpPr/>
            <p:nvPr/>
          </p:nvSpPr>
          <p:spPr>
            <a:xfrm>
              <a:off x="6811552"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7"/>
            <p:cNvSpPr/>
            <p:nvPr/>
          </p:nvSpPr>
          <p:spPr>
            <a:xfrm>
              <a:off x="6675808" y="4614848"/>
              <a:ext cx="94688" cy="528640"/>
            </a:xfrm>
            <a:custGeom>
              <a:rect b="b" l="l" r="r" t="t"/>
              <a:pathLst>
                <a:path extrusionOk="0" h="16520" w="2959">
                  <a:moveTo>
                    <a:pt x="1" y="0"/>
                  </a:moveTo>
                  <a:lnTo>
                    <a:pt x="1" y="16520"/>
                  </a:lnTo>
                  <a:lnTo>
                    <a:pt x="2959" y="16520"/>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7"/>
            <p:cNvSpPr/>
            <p:nvPr/>
          </p:nvSpPr>
          <p:spPr>
            <a:xfrm>
              <a:off x="708838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7"/>
            <p:cNvSpPr/>
            <p:nvPr/>
          </p:nvSpPr>
          <p:spPr>
            <a:xfrm>
              <a:off x="6952640"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7"/>
            <p:cNvSpPr/>
            <p:nvPr/>
          </p:nvSpPr>
          <p:spPr>
            <a:xfrm>
              <a:off x="73651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7"/>
            <p:cNvSpPr/>
            <p:nvPr/>
          </p:nvSpPr>
          <p:spPr>
            <a:xfrm>
              <a:off x="7229472" y="4825568"/>
              <a:ext cx="94688" cy="317920"/>
            </a:xfrm>
            <a:custGeom>
              <a:rect b="b" l="l" r="r" t="t"/>
              <a:pathLst>
                <a:path extrusionOk="0" h="9935" w="2959">
                  <a:moveTo>
                    <a:pt x="0" y="1"/>
                  </a:moveTo>
                  <a:lnTo>
                    <a:pt x="0" y="9935"/>
                  </a:lnTo>
                  <a:lnTo>
                    <a:pt x="2958" y="993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7"/>
            <p:cNvSpPr/>
            <p:nvPr/>
          </p:nvSpPr>
          <p:spPr>
            <a:xfrm>
              <a:off x="7643808" y="4632704"/>
              <a:ext cx="92896" cy="510784"/>
            </a:xfrm>
            <a:custGeom>
              <a:rect b="b" l="l" r="r" t="t"/>
              <a:pathLst>
                <a:path extrusionOk="0" h="15962" w="2903">
                  <a:moveTo>
                    <a:pt x="0" y="0"/>
                  </a:moveTo>
                  <a:lnTo>
                    <a:pt x="0" y="15962"/>
                  </a:lnTo>
                  <a:lnTo>
                    <a:pt x="2902" y="15962"/>
                  </a:lnTo>
                  <a:lnTo>
                    <a:pt x="2902"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7"/>
            <p:cNvSpPr/>
            <p:nvPr/>
          </p:nvSpPr>
          <p:spPr>
            <a:xfrm>
              <a:off x="7506272" y="4963104"/>
              <a:ext cx="94688" cy="180384"/>
            </a:xfrm>
            <a:custGeom>
              <a:rect b="b" l="l" r="r" t="t"/>
              <a:pathLst>
                <a:path extrusionOk="0" h="5637" w="2959">
                  <a:moveTo>
                    <a:pt x="1" y="0"/>
                  </a:moveTo>
                  <a:lnTo>
                    <a:pt x="1" y="5637"/>
                  </a:lnTo>
                  <a:lnTo>
                    <a:pt x="2959" y="5637"/>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7"/>
            <p:cNvSpPr/>
            <p:nvPr/>
          </p:nvSpPr>
          <p:spPr>
            <a:xfrm>
              <a:off x="7920608" y="4909504"/>
              <a:ext cx="94688" cy="233984"/>
            </a:xfrm>
            <a:custGeom>
              <a:rect b="b" l="l" r="r" t="t"/>
              <a:pathLst>
                <a:path extrusionOk="0" h="7312" w="2959">
                  <a:moveTo>
                    <a:pt x="1" y="1"/>
                  </a:moveTo>
                  <a:lnTo>
                    <a:pt x="1" y="7312"/>
                  </a:lnTo>
                  <a:lnTo>
                    <a:pt x="2959" y="731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7"/>
            <p:cNvSpPr/>
            <p:nvPr/>
          </p:nvSpPr>
          <p:spPr>
            <a:xfrm>
              <a:off x="7784896" y="4777344"/>
              <a:ext cx="94688" cy="366144"/>
            </a:xfrm>
            <a:custGeom>
              <a:rect b="b" l="l" r="r" t="t"/>
              <a:pathLst>
                <a:path extrusionOk="0" h="11442" w="2959">
                  <a:moveTo>
                    <a:pt x="0" y="1"/>
                  </a:moveTo>
                  <a:lnTo>
                    <a:pt x="0" y="11442"/>
                  </a:lnTo>
                  <a:lnTo>
                    <a:pt x="2958" y="1144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
            <p:cNvSpPr/>
            <p:nvPr/>
          </p:nvSpPr>
          <p:spPr>
            <a:xfrm>
              <a:off x="81974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7"/>
            <p:cNvSpPr/>
            <p:nvPr/>
          </p:nvSpPr>
          <p:spPr>
            <a:xfrm>
              <a:off x="8061696" y="4777344"/>
              <a:ext cx="94688" cy="366144"/>
            </a:xfrm>
            <a:custGeom>
              <a:rect b="b" l="l" r="r" t="t"/>
              <a:pathLst>
                <a:path extrusionOk="0" h="11442" w="2959">
                  <a:moveTo>
                    <a:pt x="1" y="1"/>
                  </a:moveTo>
                  <a:lnTo>
                    <a:pt x="1" y="11442"/>
                  </a:lnTo>
                  <a:lnTo>
                    <a:pt x="2959" y="1144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7"/>
            <p:cNvSpPr/>
            <p:nvPr/>
          </p:nvSpPr>
          <p:spPr>
            <a:xfrm>
              <a:off x="8474272" y="4721984"/>
              <a:ext cx="94656" cy="421504"/>
            </a:xfrm>
            <a:custGeom>
              <a:rect b="b" l="l" r="r" t="t"/>
              <a:pathLst>
                <a:path extrusionOk="0" h="13172" w="2958">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7"/>
            <p:cNvSpPr/>
            <p:nvPr/>
          </p:nvSpPr>
          <p:spPr>
            <a:xfrm>
              <a:off x="8338528" y="4488032"/>
              <a:ext cx="94688" cy="655456"/>
            </a:xfrm>
            <a:custGeom>
              <a:rect b="b" l="l" r="r" t="t"/>
              <a:pathLst>
                <a:path extrusionOk="0" h="20483" w="2959">
                  <a:moveTo>
                    <a:pt x="0" y="1"/>
                  </a:moveTo>
                  <a:lnTo>
                    <a:pt x="0" y="20483"/>
                  </a:lnTo>
                  <a:lnTo>
                    <a:pt x="2958" y="2048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7"/>
            <p:cNvSpPr/>
            <p:nvPr/>
          </p:nvSpPr>
          <p:spPr>
            <a:xfrm>
              <a:off x="8751072" y="4409440"/>
              <a:ext cx="94688" cy="734048"/>
            </a:xfrm>
            <a:custGeom>
              <a:rect b="b" l="l" r="r" t="t"/>
              <a:pathLst>
                <a:path extrusionOk="0" h="22939" w="2959">
                  <a:moveTo>
                    <a:pt x="1" y="1"/>
                  </a:moveTo>
                  <a:lnTo>
                    <a:pt x="1" y="22939"/>
                  </a:lnTo>
                  <a:lnTo>
                    <a:pt x="2959" y="2293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7"/>
            <p:cNvSpPr/>
            <p:nvPr/>
          </p:nvSpPr>
          <p:spPr>
            <a:xfrm>
              <a:off x="8615360" y="4295168"/>
              <a:ext cx="94688" cy="848320"/>
            </a:xfrm>
            <a:custGeom>
              <a:rect b="b" l="l" r="r" t="t"/>
              <a:pathLst>
                <a:path extrusionOk="0" h="26510" w="2959">
                  <a:moveTo>
                    <a:pt x="0" y="0"/>
                  </a:moveTo>
                  <a:lnTo>
                    <a:pt x="0" y="26510"/>
                  </a:lnTo>
                  <a:lnTo>
                    <a:pt x="2958" y="26510"/>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7"/>
            <p:cNvSpPr/>
            <p:nvPr/>
          </p:nvSpPr>
          <p:spPr>
            <a:xfrm>
              <a:off x="9029696" y="4409440"/>
              <a:ext cx="92896" cy="734048"/>
            </a:xfrm>
            <a:custGeom>
              <a:rect b="b" l="l" r="r" t="t"/>
              <a:pathLst>
                <a:path extrusionOk="0" h="22939" w="2903">
                  <a:moveTo>
                    <a:pt x="0" y="1"/>
                  </a:moveTo>
                  <a:lnTo>
                    <a:pt x="0" y="22939"/>
                  </a:lnTo>
                  <a:lnTo>
                    <a:pt x="2902" y="22939"/>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7"/>
            <p:cNvSpPr/>
            <p:nvPr/>
          </p:nvSpPr>
          <p:spPr>
            <a:xfrm>
              <a:off x="8893952" y="4180864"/>
              <a:ext cx="92896" cy="962624"/>
            </a:xfrm>
            <a:custGeom>
              <a:rect b="b" l="l" r="r" t="t"/>
              <a:pathLst>
                <a:path extrusionOk="0" h="30082" w="2903">
                  <a:moveTo>
                    <a:pt x="1" y="0"/>
                  </a:moveTo>
                  <a:lnTo>
                    <a:pt x="1" y="30082"/>
                  </a:lnTo>
                  <a:lnTo>
                    <a:pt x="2903" y="30082"/>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7"/>
          <p:cNvSpPr/>
          <p:nvPr/>
        </p:nvSpPr>
        <p:spPr>
          <a:xfrm>
            <a:off x="0" y="3579000"/>
            <a:ext cx="9144000" cy="1293056"/>
          </a:xfrm>
          <a:custGeom>
            <a:rect b="b" l="l" r="r" t="t"/>
            <a:pathLst>
              <a:path extrusionOk="0" h="40408" w="28575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7"/>
          <p:cNvSpPr txBox="1"/>
          <p:nvPr>
            <p:ph type="title"/>
          </p:nvPr>
        </p:nvSpPr>
        <p:spPr>
          <a:xfrm>
            <a:off x="739675" y="401250"/>
            <a:ext cx="7686000" cy="8574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40" name="Google Shape;440;p7"/>
          <p:cNvSpPr txBox="1"/>
          <p:nvPr>
            <p:ph idx="1" type="body"/>
          </p:nvPr>
        </p:nvSpPr>
        <p:spPr>
          <a:xfrm>
            <a:off x="739675" y="1218009"/>
            <a:ext cx="3730800" cy="2853900"/>
          </a:xfrm>
          <a:prstGeom prst="rect">
            <a:avLst/>
          </a:prstGeom>
        </p:spPr>
        <p:txBody>
          <a:bodyPr anchorCtr="0" anchor="t" bIns="91425" lIns="91425" spcFirstLastPara="1" rIns="91425" wrap="square" tIns="91425"/>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41" name="Google Shape;441;p7"/>
          <p:cNvSpPr txBox="1"/>
          <p:nvPr>
            <p:ph idx="2" type="body"/>
          </p:nvPr>
        </p:nvSpPr>
        <p:spPr>
          <a:xfrm>
            <a:off x="4694997" y="1218009"/>
            <a:ext cx="3730800" cy="2853900"/>
          </a:xfrm>
          <a:prstGeom prst="rect">
            <a:avLst/>
          </a:prstGeom>
        </p:spPr>
        <p:txBody>
          <a:bodyPr anchorCtr="0" anchor="t" bIns="91425" lIns="91425" spcFirstLastPara="1" rIns="91425" wrap="square" tIns="91425"/>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42" name="Google Shape;442;p7"/>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443" name="Shape 443"/>
        <p:cNvGrpSpPr/>
        <p:nvPr/>
      </p:nvGrpSpPr>
      <p:grpSpPr>
        <a:xfrm>
          <a:off x="0" y="0"/>
          <a:ext cx="0" cy="0"/>
          <a:chOff x="0" y="0"/>
          <a:chExt cx="0" cy="0"/>
        </a:xfrm>
      </p:grpSpPr>
      <p:sp>
        <p:nvSpPr>
          <p:cNvPr id="444" name="Google Shape;444;p8"/>
          <p:cNvSpPr/>
          <p:nvPr/>
        </p:nvSpPr>
        <p:spPr>
          <a:xfrm>
            <a:off x="-25" y="0"/>
            <a:ext cx="9144000" cy="1088700"/>
          </a:xfrm>
          <a:prstGeom prst="rect">
            <a:avLst/>
          </a:pr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8"/>
          <p:cNvGrpSpPr/>
          <p:nvPr/>
        </p:nvGrpSpPr>
        <p:grpSpPr>
          <a:xfrm>
            <a:off x="28550" y="3850565"/>
            <a:ext cx="9094048" cy="1293104"/>
            <a:chOff x="28544" y="3514688"/>
            <a:chExt cx="9094048" cy="1628800"/>
          </a:xfrm>
        </p:grpSpPr>
        <p:sp>
          <p:nvSpPr>
            <p:cNvPr id="446" name="Google Shape;446;p8"/>
            <p:cNvSpPr/>
            <p:nvPr/>
          </p:nvSpPr>
          <p:spPr>
            <a:xfrm>
              <a:off x="300032" y="4491616"/>
              <a:ext cx="228608" cy="651872"/>
            </a:xfrm>
            <a:custGeom>
              <a:rect b="b" l="l" r="r" t="t"/>
              <a:pathLst>
                <a:path extrusionOk="0" h="20371" w="7144">
                  <a:moveTo>
                    <a:pt x="0" y="0"/>
                  </a:moveTo>
                  <a:lnTo>
                    <a:pt x="0" y="20371"/>
                  </a:lnTo>
                  <a:lnTo>
                    <a:pt x="7144" y="20371"/>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8"/>
            <p:cNvSpPr/>
            <p:nvPr/>
          </p:nvSpPr>
          <p:spPr>
            <a:xfrm>
              <a:off x="28544" y="4220160"/>
              <a:ext cx="228640" cy="923328"/>
            </a:xfrm>
            <a:custGeom>
              <a:rect b="b" l="l" r="r" t="t"/>
              <a:pathLst>
                <a:path extrusionOk="0" h="28854" w="7145">
                  <a:moveTo>
                    <a:pt x="1" y="0"/>
                  </a:moveTo>
                  <a:lnTo>
                    <a:pt x="1" y="28854"/>
                  </a:lnTo>
                  <a:lnTo>
                    <a:pt x="7145" y="28854"/>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8"/>
            <p:cNvSpPr/>
            <p:nvPr/>
          </p:nvSpPr>
          <p:spPr>
            <a:xfrm>
              <a:off x="576832"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8"/>
            <p:cNvSpPr/>
            <p:nvPr/>
          </p:nvSpPr>
          <p:spPr>
            <a:xfrm>
              <a:off x="853664" y="4120128"/>
              <a:ext cx="230400" cy="1023360"/>
            </a:xfrm>
            <a:custGeom>
              <a:rect b="b" l="l" r="r" t="t"/>
              <a:pathLst>
                <a:path extrusionOk="0" h="31980" w="7200">
                  <a:moveTo>
                    <a:pt x="0" y="1"/>
                  </a:moveTo>
                  <a:lnTo>
                    <a:pt x="0" y="31980"/>
                  </a:lnTo>
                  <a:lnTo>
                    <a:pt x="7200" y="3198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8"/>
            <p:cNvSpPr/>
            <p:nvPr/>
          </p:nvSpPr>
          <p:spPr>
            <a:xfrm>
              <a:off x="1130496" y="4627328"/>
              <a:ext cx="230400" cy="516160"/>
            </a:xfrm>
            <a:custGeom>
              <a:rect b="b" l="l" r="r" t="t"/>
              <a:pathLst>
                <a:path extrusionOk="0" h="16130" w="7200">
                  <a:moveTo>
                    <a:pt x="0" y="1"/>
                  </a:moveTo>
                  <a:lnTo>
                    <a:pt x="0" y="16130"/>
                  </a:lnTo>
                  <a:lnTo>
                    <a:pt x="7200" y="1613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8"/>
            <p:cNvSpPr/>
            <p:nvPr/>
          </p:nvSpPr>
          <p:spPr>
            <a:xfrm>
              <a:off x="1409088" y="3821888"/>
              <a:ext cx="228640" cy="1321600"/>
            </a:xfrm>
            <a:custGeom>
              <a:rect b="b" l="l" r="r" t="t"/>
              <a:pathLst>
                <a:path extrusionOk="0" h="41300" w="7145">
                  <a:moveTo>
                    <a:pt x="1" y="0"/>
                  </a:moveTo>
                  <a:lnTo>
                    <a:pt x="1" y="41300"/>
                  </a:lnTo>
                  <a:lnTo>
                    <a:pt x="7144" y="41300"/>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8"/>
            <p:cNvSpPr/>
            <p:nvPr/>
          </p:nvSpPr>
          <p:spPr>
            <a:xfrm>
              <a:off x="1685920" y="4175488"/>
              <a:ext cx="230400" cy="968000"/>
            </a:xfrm>
            <a:custGeom>
              <a:rect b="b" l="l" r="r" t="t"/>
              <a:pathLst>
                <a:path extrusionOk="0" h="30250" w="7200">
                  <a:moveTo>
                    <a:pt x="0" y="1"/>
                  </a:moveTo>
                  <a:lnTo>
                    <a:pt x="0" y="30250"/>
                  </a:lnTo>
                  <a:lnTo>
                    <a:pt x="7200" y="3025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8"/>
            <p:cNvSpPr/>
            <p:nvPr/>
          </p:nvSpPr>
          <p:spPr>
            <a:xfrm>
              <a:off x="1962720"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8"/>
            <p:cNvSpPr/>
            <p:nvPr/>
          </p:nvSpPr>
          <p:spPr>
            <a:xfrm>
              <a:off x="2239552" y="4355872"/>
              <a:ext cx="230400" cy="787616"/>
            </a:xfrm>
            <a:custGeom>
              <a:rect b="b" l="l" r="r" t="t"/>
              <a:pathLst>
                <a:path extrusionOk="0" h="24613" w="7200">
                  <a:moveTo>
                    <a:pt x="0" y="1"/>
                  </a:moveTo>
                  <a:lnTo>
                    <a:pt x="0" y="24613"/>
                  </a:lnTo>
                  <a:lnTo>
                    <a:pt x="7200" y="24613"/>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8"/>
            <p:cNvSpPr/>
            <p:nvPr/>
          </p:nvSpPr>
          <p:spPr>
            <a:xfrm>
              <a:off x="25163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8"/>
            <p:cNvSpPr/>
            <p:nvPr/>
          </p:nvSpPr>
          <p:spPr>
            <a:xfrm>
              <a:off x="2794976" y="4175488"/>
              <a:ext cx="228640" cy="968000"/>
            </a:xfrm>
            <a:custGeom>
              <a:rect b="b" l="l" r="r" t="t"/>
              <a:pathLst>
                <a:path extrusionOk="0" h="30250" w="7145">
                  <a:moveTo>
                    <a:pt x="1" y="1"/>
                  </a:moveTo>
                  <a:lnTo>
                    <a:pt x="1" y="30250"/>
                  </a:lnTo>
                  <a:lnTo>
                    <a:pt x="7144" y="3025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8"/>
            <p:cNvSpPr/>
            <p:nvPr/>
          </p:nvSpPr>
          <p:spPr>
            <a:xfrm>
              <a:off x="3071808" y="3659360"/>
              <a:ext cx="230400" cy="1484128"/>
            </a:xfrm>
            <a:custGeom>
              <a:rect b="b" l="l" r="r" t="t"/>
              <a:pathLst>
                <a:path extrusionOk="0" h="46379" w="7200">
                  <a:moveTo>
                    <a:pt x="0" y="1"/>
                  </a:moveTo>
                  <a:lnTo>
                    <a:pt x="0" y="46379"/>
                  </a:lnTo>
                  <a:lnTo>
                    <a:pt x="7200" y="46379"/>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8"/>
            <p:cNvSpPr/>
            <p:nvPr/>
          </p:nvSpPr>
          <p:spPr>
            <a:xfrm>
              <a:off x="3348608"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8"/>
            <p:cNvSpPr/>
            <p:nvPr/>
          </p:nvSpPr>
          <p:spPr>
            <a:xfrm>
              <a:off x="3625440"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8"/>
            <p:cNvSpPr/>
            <p:nvPr/>
          </p:nvSpPr>
          <p:spPr>
            <a:xfrm>
              <a:off x="3904032" y="4491616"/>
              <a:ext cx="228640" cy="651872"/>
            </a:xfrm>
            <a:custGeom>
              <a:rect b="b" l="l" r="r" t="t"/>
              <a:pathLst>
                <a:path extrusionOk="0" h="20371" w="7145">
                  <a:moveTo>
                    <a:pt x="1" y="0"/>
                  </a:moveTo>
                  <a:lnTo>
                    <a:pt x="1" y="20371"/>
                  </a:lnTo>
                  <a:lnTo>
                    <a:pt x="7145" y="20371"/>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8"/>
            <p:cNvSpPr/>
            <p:nvPr/>
          </p:nvSpPr>
          <p:spPr>
            <a:xfrm>
              <a:off x="4180864" y="4284448"/>
              <a:ext cx="230432" cy="859040"/>
            </a:xfrm>
            <a:custGeom>
              <a:rect b="b" l="l" r="r" t="t"/>
              <a:pathLst>
                <a:path extrusionOk="0" h="26845" w="7201">
                  <a:moveTo>
                    <a:pt x="0" y="0"/>
                  </a:moveTo>
                  <a:lnTo>
                    <a:pt x="0" y="26845"/>
                  </a:lnTo>
                  <a:lnTo>
                    <a:pt x="7200" y="26845"/>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8"/>
            <p:cNvSpPr/>
            <p:nvPr/>
          </p:nvSpPr>
          <p:spPr>
            <a:xfrm>
              <a:off x="4457696" y="4004032"/>
              <a:ext cx="230400" cy="1139456"/>
            </a:xfrm>
            <a:custGeom>
              <a:rect b="b" l="l" r="r" t="t"/>
              <a:pathLst>
                <a:path extrusionOk="0" h="35608" w="7200">
                  <a:moveTo>
                    <a:pt x="0" y="1"/>
                  </a:moveTo>
                  <a:lnTo>
                    <a:pt x="0" y="35608"/>
                  </a:lnTo>
                  <a:lnTo>
                    <a:pt x="7200" y="35608"/>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8"/>
            <p:cNvSpPr/>
            <p:nvPr/>
          </p:nvSpPr>
          <p:spPr>
            <a:xfrm>
              <a:off x="4734496"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8"/>
            <p:cNvSpPr/>
            <p:nvPr/>
          </p:nvSpPr>
          <p:spPr>
            <a:xfrm>
              <a:off x="50113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8"/>
            <p:cNvSpPr/>
            <p:nvPr/>
          </p:nvSpPr>
          <p:spPr>
            <a:xfrm>
              <a:off x="5289920" y="3939744"/>
              <a:ext cx="228640" cy="1203744"/>
            </a:xfrm>
            <a:custGeom>
              <a:rect b="b" l="l" r="r" t="t"/>
              <a:pathLst>
                <a:path extrusionOk="0" h="37617" w="7145">
                  <a:moveTo>
                    <a:pt x="1" y="1"/>
                  </a:moveTo>
                  <a:lnTo>
                    <a:pt x="1" y="37617"/>
                  </a:lnTo>
                  <a:lnTo>
                    <a:pt x="7145" y="37617"/>
                  </a:lnTo>
                  <a:lnTo>
                    <a:pt x="7145"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8"/>
            <p:cNvSpPr/>
            <p:nvPr/>
          </p:nvSpPr>
          <p:spPr>
            <a:xfrm>
              <a:off x="5566752" y="3704000"/>
              <a:ext cx="230432" cy="1439488"/>
            </a:xfrm>
            <a:custGeom>
              <a:rect b="b" l="l" r="r" t="t"/>
              <a:pathLst>
                <a:path extrusionOk="0" h="44984" w="7201">
                  <a:moveTo>
                    <a:pt x="0" y="1"/>
                  </a:moveTo>
                  <a:lnTo>
                    <a:pt x="0" y="44984"/>
                  </a:lnTo>
                  <a:lnTo>
                    <a:pt x="7200" y="44984"/>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8"/>
            <p:cNvSpPr/>
            <p:nvPr/>
          </p:nvSpPr>
          <p:spPr>
            <a:xfrm>
              <a:off x="58435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8"/>
            <p:cNvSpPr/>
            <p:nvPr/>
          </p:nvSpPr>
          <p:spPr>
            <a:xfrm>
              <a:off x="6120384" y="4329088"/>
              <a:ext cx="230432" cy="814400"/>
            </a:xfrm>
            <a:custGeom>
              <a:rect b="b" l="l" r="r" t="t"/>
              <a:pathLst>
                <a:path extrusionOk="0" h="25450" w="7201">
                  <a:moveTo>
                    <a:pt x="1" y="0"/>
                  </a:moveTo>
                  <a:lnTo>
                    <a:pt x="1" y="25450"/>
                  </a:lnTo>
                  <a:lnTo>
                    <a:pt x="7200" y="2545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8"/>
            <p:cNvSpPr/>
            <p:nvPr/>
          </p:nvSpPr>
          <p:spPr>
            <a:xfrm>
              <a:off x="6399008" y="4120128"/>
              <a:ext cx="228608" cy="1023360"/>
            </a:xfrm>
            <a:custGeom>
              <a:rect b="b" l="l" r="r" t="t"/>
              <a:pathLst>
                <a:path extrusionOk="0" h="31980" w="7144">
                  <a:moveTo>
                    <a:pt x="0" y="1"/>
                  </a:moveTo>
                  <a:lnTo>
                    <a:pt x="0" y="31980"/>
                  </a:lnTo>
                  <a:lnTo>
                    <a:pt x="7144" y="3198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8"/>
            <p:cNvSpPr/>
            <p:nvPr/>
          </p:nvSpPr>
          <p:spPr>
            <a:xfrm>
              <a:off x="6675808" y="4538048"/>
              <a:ext cx="230432" cy="605440"/>
            </a:xfrm>
            <a:custGeom>
              <a:rect b="b" l="l" r="r" t="t"/>
              <a:pathLst>
                <a:path extrusionOk="0" h="18920" w="7201">
                  <a:moveTo>
                    <a:pt x="1" y="0"/>
                  </a:moveTo>
                  <a:lnTo>
                    <a:pt x="1" y="18920"/>
                  </a:lnTo>
                  <a:lnTo>
                    <a:pt x="7200" y="1892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8"/>
            <p:cNvSpPr/>
            <p:nvPr/>
          </p:nvSpPr>
          <p:spPr>
            <a:xfrm>
              <a:off x="6952640" y="3939744"/>
              <a:ext cx="230432" cy="1203744"/>
            </a:xfrm>
            <a:custGeom>
              <a:rect b="b" l="l" r="r" t="t"/>
              <a:pathLst>
                <a:path extrusionOk="0" h="37617" w="7201">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8"/>
            <p:cNvSpPr/>
            <p:nvPr/>
          </p:nvSpPr>
          <p:spPr>
            <a:xfrm>
              <a:off x="7229472"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8"/>
            <p:cNvSpPr/>
            <p:nvPr/>
          </p:nvSpPr>
          <p:spPr>
            <a:xfrm>
              <a:off x="7506272" y="3768288"/>
              <a:ext cx="230432" cy="1375200"/>
            </a:xfrm>
            <a:custGeom>
              <a:rect b="b" l="l" r="r" t="t"/>
              <a:pathLst>
                <a:path extrusionOk="0" h="42975" w="7201">
                  <a:moveTo>
                    <a:pt x="1" y="1"/>
                  </a:moveTo>
                  <a:lnTo>
                    <a:pt x="1" y="42975"/>
                  </a:lnTo>
                  <a:lnTo>
                    <a:pt x="7200" y="42975"/>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8"/>
            <p:cNvSpPr/>
            <p:nvPr/>
          </p:nvSpPr>
          <p:spPr>
            <a:xfrm>
              <a:off x="7784896" y="4004032"/>
              <a:ext cx="228608" cy="1139456"/>
            </a:xfrm>
            <a:custGeom>
              <a:rect b="b" l="l" r="r" t="t"/>
              <a:pathLst>
                <a:path extrusionOk="0" h="35608" w="7144">
                  <a:moveTo>
                    <a:pt x="0" y="1"/>
                  </a:moveTo>
                  <a:lnTo>
                    <a:pt x="0" y="35608"/>
                  </a:lnTo>
                  <a:lnTo>
                    <a:pt x="7144" y="35608"/>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8"/>
            <p:cNvSpPr/>
            <p:nvPr/>
          </p:nvSpPr>
          <p:spPr>
            <a:xfrm>
              <a:off x="8061696" y="3596864"/>
              <a:ext cx="230432" cy="1546624"/>
            </a:xfrm>
            <a:custGeom>
              <a:rect b="b" l="l" r="r" t="t"/>
              <a:pathLst>
                <a:path extrusionOk="0" h="48332" w="7201">
                  <a:moveTo>
                    <a:pt x="1" y="0"/>
                  </a:moveTo>
                  <a:lnTo>
                    <a:pt x="1" y="48332"/>
                  </a:lnTo>
                  <a:lnTo>
                    <a:pt x="7200" y="48332"/>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8"/>
            <p:cNvSpPr/>
            <p:nvPr/>
          </p:nvSpPr>
          <p:spPr>
            <a:xfrm>
              <a:off x="83385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8"/>
            <p:cNvSpPr/>
            <p:nvPr/>
          </p:nvSpPr>
          <p:spPr>
            <a:xfrm>
              <a:off x="8615360" y="3939744"/>
              <a:ext cx="230400" cy="1203744"/>
            </a:xfrm>
            <a:custGeom>
              <a:rect b="b" l="l" r="r" t="t"/>
              <a:pathLst>
                <a:path extrusionOk="0" h="37617" w="7200">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8"/>
            <p:cNvSpPr/>
            <p:nvPr/>
          </p:nvSpPr>
          <p:spPr>
            <a:xfrm>
              <a:off x="8893952" y="3596864"/>
              <a:ext cx="228640" cy="1546624"/>
            </a:xfrm>
            <a:custGeom>
              <a:rect b="b" l="l" r="r" t="t"/>
              <a:pathLst>
                <a:path extrusionOk="0" h="48332" w="7145">
                  <a:moveTo>
                    <a:pt x="1" y="0"/>
                  </a:moveTo>
                  <a:lnTo>
                    <a:pt x="1" y="48332"/>
                  </a:lnTo>
                  <a:lnTo>
                    <a:pt x="7144" y="48332"/>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8"/>
          <p:cNvGrpSpPr/>
          <p:nvPr/>
        </p:nvGrpSpPr>
        <p:grpSpPr>
          <a:xfrm>
            <a:off x="28550" y="4360998"/>
            <a:ext cx="9094048" cy="782671"/>
            <a:chOff x="28544" y="4157632"/>
            <a:chExt cx="9094048" cy="985856"/>
          </a:xfrm>
        </p:grpSpPr>
        <p:sp>
          <p:nvSpPr>
            <p:cNvPr id="480" name="Google Shape;480;p8"/>
            <p:cNvSpPr/>
            <p:nvPr/>
          </p:nvSpPr>
          <p:spPr>
            <a:xfrm>
              <a:off x="435744" y="4782720"/>
              <a:ext cx="92896" cy="360768"/>
            </a:xfrm>
            <a:custGeom>
              <a:rect b="b" l="l" r="r" t="t"/>
              <a:pathLst>
                <a:path extrusionOk="0" h="11274" w="2903">
                  <a:moveTo>
                    <a:pt x="1" y="0"/>
                  </a:moveTo>
                  <a:lnTo>
                    <a:pt x="1" y="11274"/>
                  </a:lnTo>
                  <a:lnTo>
                    <a:pt x="2903" y="11274"/>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8"/>
            <p:cNvSpPr/>
            <p:nvPr/>
          </p:nvSpPr>
          <p:spPr>
            <a:xfrm>
              <a:off x="300032" y="4638048"/>
              <a:ext cx="92896" cy="505440"/>
            </a:xfrm>
            <a:custGeom>
              <a:rect b="b" l="l" r="r" t="t"/>
              <a:pathLst>
                <a:path extrusionOk="0" h="15795" w="2903">
                  <a:moveTo>
                    <a:pt x="0" y="1"/>
                  </a:moveTo>
                  <a:lnTo>
                    <a:pt x="0" y="15795"/>
                  </a:lnTo>
                  <a:lnTo>
                    <a:pt x="2902" y="15795"/>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8"/>
            <p:cNvSpPr/>
            <p:nvPr/>
          </p:nvSpPr>
          <p:spPr>
            <a:xfrm>
              <a:off x="164288" y="4571968"/>
              <a:ext cx="92896" cy="571520"/>
            </a:xfrm>
            <a:custGeom>
              <a:rect b="b" l="l" r="r" t="t"/>
              <a:pathLst>
                <a:path extrusionOk="0" h="17860" w="2903">
                  <a:moveTo>
                    <a:pt x="1" y="1"/>
                  </a:moveTo>
                  <a:lnTo>
                    <a:pt x="1" y="17860"/>
                  </a:lnTo>
                  <a:lnTo>
                    <a:pt x="2903" y="17860"/>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8"/>
            <p:cNvSpPr/>
            <p:nvPr/>
          </p:nvSpPr>
          <p:spPr>
            <a:xfrm>
              <a:off x="28544" y="4739840"/>
              <a:ext cx="92928" cy="403648"/>
            </a:xfrm>
            <a:custGeom>
              <a:rect b="b" l="l" r="r" t="t"/>
              <a:pathLst>
                <a:path extrusionOk="0" h="12614" w="2904">
                  <a:moveTo>
                    <a:pt x="1" y="1"/>
                  </a:moveTo>
                  <a:lnTo>
                    <a:pt x="1" y="12614"/>
                  </a:lnTo>
                  <a:lnTo>
                    <a:pt x="2903" y="12614"/>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8"/>
            <p:cNvSpPr/>
            <p:nvPr/>
          </p:nvSpPr>
          <p:spPr>
            <a:xfrm>
              <a:off x="712576"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8"/>
            <p:cNvSpPr/>
            <p:nvPr/>
          </p:nvSpPr>
          <p:spPr>
            <a:xfrm>
              <a:off x="576832" y="4752352"/>
              <a:ext cx="94688" cy="391136"/>
            </a:xfrm>
            <a:custGeom>
              <a:rect b="b" l="l" r="r" t="t"/>
              <a:pathLst>
                <a:path extrusionOk="0" h="12223" w="2959">
                  <a:moveTo>
                    <a:pt x="1" y="1"/>
                  </a:moveTo>
                  <a:lnTo>
                    <a:pt x="1" y="12223"/>
                  </a:lnTo>
                  <a:lnTo>
                    <a:pt x="2959" y="12223"/>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8"/>
            <p:cNvSpPr/>
            <p:nvPr/>
          </p:nvSpPr>
          <p:spPr>
            <a:xfrm>
              <a:off x="989408" y="4386240"/>
              <a:ext cx="94656" cy="757248"/>
            </a:xfrm>
            <a:custGeom>
              <a:rect b="b" l="l" r="r" t="t"/>
              <a:pathLst>
                <a:path extrusionOk="0" h="23664" w="2958">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8"/>
            <p:cNvSpPr/>
            <p:nvPr/>
          </p:nvSpPr>
          <p:spPr>
            <a:xfrm>
              <a:off x="853664" y="4500544"/>
              <a:ext cx="94688" cy="642944"/>
            </a:xfrm>
            <a:custGeom>
              <a:rect b="b" l="l" r="r" t="t"/>
              <a:pathLst>
                <a:path extrusionOk="0" h="20092" w="2959">
                  <a:moveTo>
                    <a:pt x="0" y="0"/>
                  </a:moveTo>
                  <a:lnTo>
                    <a:pt x="0" y="20092"/>
                  </a:lnTo>
                  <a:lnTo>
                    <a:pt x="2958" y="2009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8"/>
            <p:cNvSpPr/>
            <p:nvPr/>
          </p:nvSpPr>
          <p:spPr>
            <a:xfrm>
              <a:off x="1266208"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a:off x="1130496" y="4518400"/>
              <a:ext cx="94688" cy="625088"/>
            </a:xfrm>
            <a:custGeom>
              <a:rect b="b" l="l" r="r" t="t"/>
              <a:pathLst>
                <a:path extrusionOk="0" h="19534" w="2959">
                  <a:moveTo>
                    <a:pt x="0" y="0"/>
                  </a:moveTo>
                  <a:lnTo>
                    <a:pt x="0" y="19534"/>
                  </a:lnTo>
                  <a:lnTo>
                    <a:pt x="2958" y="1953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8"/>
            <p:cNvSpPr/>
            <p:nvPr/>
          </p:nvSpPr>
          <p:spPr>
            <a:xfrm>
              <a:off x="15430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8"/>
            <p:cNvSpPr/>
            <p:nvPr/>
          </p:nvSpPr>
          <p:spPr>
            <a:xfrm>
              <a:off x="1407296"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8"/>
            <p:cNvSpPr/>
            <p:nvPr/>
          </p:nvSpPr>
          <p:spPr>
            <a:xfrm>
              <a:off x="1821632" y="4457664"/>
              <a:ext cx="92896" cy="685824"/>
            </a:xfrm>
            <a:custGeom>
              <a:rect b="b" l="l" r="r" t="t"/>
              <a:pathLst>
                <a:path extrusionOk="0" h="21432" w="2903">
                  <a:moveTo>
                    <a:pt x="1" y="1"/>
                  </a:moveTo>
                  <a:lnTo>
                    <a:pt x="1" y="21432"/>
                  </a:lnTo>
                  <a:lnTo>
                    <a:pt x="2903" y="21432"/>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8"/>
            <p:cNvSpPr/>
            <p:nvPr/>
          </p:nvSpPr>
          <p:spPr>
            <a:xfrm>
              <a:off x="1685920"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
            <p:cNvSpPr/>
            <p:nvPr/>
          </p:nvSpPr>
          <p:spPr>
            <a:xfrm>
              <a:off x="2098464"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8"/>
            <p:cNvSpPr/>
            <p:nvPr/>
          </p:nvSpPr>
          <p:spPr>
            <a:xfrm>
              <a:off x="1962720"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8"/>
            <p:cNvSpPr/>
            <p:nvPr/>
          </p:nvSpPr>
          <p:spPr>
            <a:xfrm>
              <a:off x="2375296" y="4711264"/>
              <a:ext cx="94656" cy="432224"/>
            </a:xfrm>
            <a:custGeom>
              <a:rect b="b" l="l" r="r" t="t"/>
              <a:pathLst>
                <a:path extrusionOk="0" h="13507" w="2958">
                  <a:moveTo>
                    <a:pt x="0" y="1"/>
                  </a:moveTo>
                  <a:lnTo>
                    <a:pt x="0" y="13507"/>
                  </a:lnTo>
                  <a:lnTo>
                    <a:pt x="2958" y="1350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8"/>
            <p:cNvSpPr/>
            <p:nvPr/>
          </p:nvSpPr>
          <p:spPr>
            <a:xfrm>
              <a:off x="2239552" y="4536256"/>
              <a:ext cx="94688" cy="607232"/>
            </a:xfrm>
            <a:custGeom>
              <a:rect b="b" l="l" r="r" t="t"/>
              <a:pathLst>
                <a:path extrusionOk="0" h="18976" w="2959">
                  <a:moveTo>
                    <a:pt x="0" y="0"/>
                  </a:moveTo>
                  <a:lnTo>
                    <a:pt x="0" y="18976"/>
                  </a:lnTo>
                  <a:lnTo>
                    <a:pt x="2958" y="18976"/>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8"/>
            <p:cNvSpPr/>
            <p:nvPr/>
          </p:nvSpPr>
          <p:spPr>
            <a:xfrm>
              <a:off x="2652096" y="4704128"/>
              <a:ext cx="94688" cy="439360"/>
            </a:xfrm>
            <a:custGeom>
              <a:rect b="b" l="l" r="r" t="t"/>
              <a:pathLst>
                <a:path extrusionOk="0" h="13730" w="2959">
                  <a:moveTo>
                    <a:pt x="1" y="1"/>
                  </a:moveTo>
                  <a:lnTo>
                    <a:pt x="1" y="13730"/>
                  </a:lnTo>
                  <a:lnTo>
                    <a:pt x="2959" y="1373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8"/>
            <p:cNvSpPr/>
            <p:nvPr/>
          </p:nvSpPr>
          <p:spPr>
            <a:xfrm>
              <a:off x="2516384" y="4764864"/>
              <a:ext cx="94688" cy="378624"/>
            </a:xfrm>
            <a:custGeom>
              <a:rect b="b" l="l" r="r" t="t"/>
              <a:pathLst>
                <a:path extrusionOk="0" h="11832" w="2959">
                  <a:moveTo>
                    <a:pt x="0" y="0"/>
                  </a:moveTo>
                  <a:lnTo>
                    <a:pt x="0" y="11832"/>
                  </a:lnTo>
                  <a:lnTo>
                    <a:pt x="2958" y="1183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
            <p:cNvSpPr/>
            <p:nvPr/>
          </p:nvSpPr>
          <p:spPr>
            <a:xfrm>
              <a:off x="2930720" y="4421952"/>
              <a:ext cx="92896" cy="721536"/>
            </a:xfrm>
            <a:custGeom>
              <a:rect b="b" l="l" r="r" t="t"/>
              <a:pathLst>
                <a:path extrusionOk="0" h="22548" w="2903">
                  <a:moveTo>
                    <a:pt x="0" y="1"/>
                  </a:moveTo>
                  <a:lnTo>
                    <a:pt x="0" y="22548"/>
                  </a:lnTo>
                  <a:lnTo>
                    <a:pt x="2902" y="22548"/>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8"/>
            <p:cNvSpPr/>
            <p:nvPr/>
          </p:nvSpPr>
          <p:spPr>
            <a:xfrm>
              <a:off x="2794976" y="4638048"/>
              <a:ext cx="92896" cy="505440"/>
            </a:xfrm>
            <a:custGeom>
              <a:rect b="b" l="l" r="r" t="t"/>
              <a:pathLst>
                <a:path extrusionOk="0" h="15795" w="2903">
                  <a:moveTo>
                    <a:pt x="1" y="1"/>
                  </a:moveTo>
                  <a:lnTo>
                    <a:pt x="1" y="15795"/>
                  </a:lnTo>
                  <a:lnTo>
                    <a:pt x="2903" y="1579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8"/>
            <p:cNvSpPr/>
            <p:nvPr/>
          </p:nvSpPr>
          <p:spPr>
            <a:xfrm>
              <a:off x="3207520" y="4386240"/>
              <a:ext cx="94688" cy="757248"/>
            </a:xfrm>
            <a:custGeom>
              <a:rect b="b" l="l" r="r" t="t"/>
              <a:pathLst>
                <a:path extrusionOk="0" h="23664" w="2959">
                  <a:moveTo>
                    <a:pt x="1" y="0"/>
                  </a:moveTo>
                  <a:lnTo>
                    <a:pt x="1" y="23664"/>
                  </a:lnTo>
                  <a:lnTo>
                    <a:pt x="2959" y="23664"/>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8"/>
            <p:cNvSpPr/>
            <p:nvPr/>
          </p:nvSpPr>
          <p:spPr>
            <a:xfrm>
              <a:off x="3071808" y="4314784"/>
              <a:ext cx="94688" cy="828704"/>
            </a:xfrm>
            <a:custGeom>
              <a:rect b="b" l="l" r="r" t="t"/>
              <a:pathLst>
                <a:path extrusionOk="0" h="25897" w="2959">
                  <a:moveTo>
                    <a:pt x="0" y="1"/>
                  </a:moveTo>
                  <a:lnTo>
                    <a:pt x="0" y="25897"/>
                  </a:lnTo>
                  <a:lnTo>
                    <a:pt x="2958" y="2589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8"/>
            <p:cNvSpPr/>
            <p:nvPr/>
          </p:nvSpPr>
          <p:spPr>
            <a:xfrm>
              <a:off x="3484352"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8"/>
            <p:cNvSpPr/>
            <p:nvPr/>
          </p:nvSpPr>
          <p:spPr>
            <a:xfrm>
              <a:off x="3348608" y="4314784"/>
              <a:ext cx="94688" cy="828704"/>
            </a:xfrm>
            <a:custGeom>
              <a:rect b="b" l="l" r="r" t="t"/>
              <a:pathLst>
                <a:path extrusionOk="0" h="25897" w="2959">
                  <a:moveTo>
                    <a:pt x="1" y="1"/>
                  </a:moveTo>
                  <a:lnTo>
                    <a:pt x="1" y="25897"/>
                  </a:lnTo>
                  <a:lnTo>
                    <a:pt x="2959" y="25897"/>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8"/>
            <p:cNvSpPr/>
            <p:nvPr/>
          </p:nvSpPr>
          <p:spPr>
            <a:xfrm>
              <a:off x="3761184" y="4739840"/>
              <a:ext cx="94656" cy="403648"/>
            </a:xfrm>
            <a:custGeom>
              <a:rect b="b" l="l" r="r" t="t"/>
              <a:pathLst>
                <a:path extrusionOk="0" h="12614" w="2958">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a:off x="3625440" y="4457664"/>
              <a:ext cx="94688" cy="685824"/>
            </a:xfrm>
            <a:custGeom>
              <a:rect b="b" l="l" r="r" t="t"/>
              <a:pathLst>
                <a:path extrusionOk="0" h="21432" w="2959">
                  <a:moveTo>
                    <a:pt x="0" y="1"/>
                  </a:moveTo>
                  <a:lnTo>
                    <a:pt x="0" y="21432"/>
                  </a:lnTo>
                  <a:lnTo>
                    <a:pt x="2958" y="2143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a:off x="4037984" y="4638048"/>
              <a:ext cx="94688" cy="505440"/>
            </a:xfrm>
            <a:custGeom>
              <a:rect b="b" l="l" r="r" t="t"/>
              <a:pathLst>
                <a:path extrusionOk="0" h="15795" w="2959">
                  <a:moveTo>
                    <a:pt x="1" y="1"/>
                  </a:moveTo>
                  <a:lnTo>
                    <a:pt x="1" y="15795"/>
                  </a:lnTo>
                  <a:lnTo>
                    <a:pt x="2959" y="15795"/>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a:off x="3902272" y="4836288"/>
              <a:ext cx="94656" cy="307200"/>
            </a:xfrm>
            <a:custGeom>
              <a:rect b="b" l="l" r="r" t="t"/>
              <a:pathLst>
                <a:path extrusionOk="0" h="9600" w="2958">
                  <a:moveTo>
                    <a:pt x="0" y="1"/>
                  </a:moveTo>
                  <a:lnTo>
                    <a:pt x="0" y="9600"/>
                  </a:lnTo>
                  <a:lnTo>
                    <a:pt x="2958" y="960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8"/>
            <p:cNvSpPr/>
            <p:nvPr/>
          </p:nvSpPr>
          <p:spPr>
            <a:xfrm>
              <a:off x="4316608"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8"/>
            <p:cNvSpPr/>
            <p:nvPr/>
          </p:nvSpPr>
          <p:spPr>
            <a:xfrm>
              <a:off x="418086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4593408"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a:off x="4457696"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a:off x="4870240"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8"/>
            <p:cNvSpPr/>
            <p:nvPr/>
          </p:nvSpPr>
          <p:spPr>
            <a:xfrm>
              <a:off x="4734496"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8"/>
            <p:cNvSpPr/>
            <p:nvPr/>
          </p:nvSpPr>
          <p:spPr>
            <a:xfrm>
              <a:off x="5147072" y="4157632"/>
              <a:ext cx="94656" cy="985856"/>
            </a:xfrm>
            <a:custGeom>
              <a:rect b="b" l="l" r="r" t="t"/>
              <a:pathLst>
                <a:path extrusionOk="0" h="30808" w="2958">
                  <a:moveTo>
                    <a:pt x="0" y="1"/>
                  </a:moveTo>
                  <a:lnTo>
                    <a:pt x="0" y="30808"/>
                  </a:lnTo>
                  <a:lnTo>
                    <a:pt x="2958" y="30808"/>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8"/>
            <p:cNvSpPr/>
            <p:nvPr/>
          </p:nvSpPr>
          <p:spPr>
            <a:xfrm>
              <a:off x="5011328" y="4229088"/>
              <a:ext cx="94688" cy="914400"/>
            </a:xfrm>
            <a:custGeom>
              <a:rect b="b" l="l" r="r" t="t"/>
              <a:pathLst>
                <a:path extrusionOk="0" h="28575" w="2959">
                  <a:moveTo>
                    <a:pt x="0" y="0"/>
                  </a:moveTo>
                  <a:lnTo>
                    <a:pt x="0" y="28575"/>
                  </a:lnTo>
                  <a:lnTo>
                    <a:pt x="2958" y="2857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8"/>
            <p:cNvSpPr/>
            <p:nvPr/>
          </p:nvSpPr>
          <p:spPr>
            <a:xfrm>
              <a:off x="5425664"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8"/>
            <p:cNvSpPr/>
            <p:nvPr/>
          </p:nvSpPr>
          <p:spPr>
            <a:xfrm>
              <a:off x="5289920" y="4277280"/>
              <a:ext cx="94688" cy="866208"/>
            </a:xfrm>
            <a:custGeom>
              <a:rect b="b" l="l" r="r" t="t"/>
              <a:pathLst>
                <a:path extrusionOk="0" h="27069" w="2959">
                  <a:moveTo>
                    <a:pt x="1" y="1"/>
                  </a:moveTo>
                  <a:lnTo>
                    <a:pt x="1" y="27069"/>
                  </a:lnTo>
                  <a:lnTo>
                    <a:pt x="2959" y="2706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8"/>
            <p:cNvSpPr/>
            <p:nvPr/>
          </p:nvSpPr>
          <p:spPr>
            <a:xfrm>
              <a:off x="5702496" y="4721984"/>
              <a:ext cx="94688" cy="421504"/>
            </a:xfrm>
            <a:custGeom>
              <a:rect b="b" l="l" r="r" t="t"/>
              <a:pathLst>
                <a:path extrusionOk="0" h="13172" w="2959">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8"/>
            <p:cNvSpPr/>
            <p:nvPr/>
          </p:nvSpPr>
          <p:spPr>
            <a:xfrm>
              <a:off x="5566752" y="4416608"/>
              <a:ext cx="94688" cy="726880"/>
            </a:xfrm>
            <a:custGeom>
              <a:rect b="b" l="l" r="r" t="t"/>
              <a:pathLst>
                <a:path extrusionOk="0" h="22715" w="2959">
                  <a:moveTo>
                    <a:pt x="0" y="0"/>
                  </a:moveTo>
                  <a:lnTo>
                    <a:pt x="0" y="22715"/>
                  </a:lnTo>
                  <a:lnTo>
                    <a:pt x="2958" y="2271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8"/>
            <p:cNvSpPr/>
            <p:nvPr/>
          </p:nvSpPr>
          <p:spPr>
            <a:xfrm>
              <a:off x="5979296"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8"/>
            <p:cNvSpPr/>
            <p:nvPr/>
          </p:nvSpPr>
          <p:spPr>
            <a:xfrm>
              <a:off x="5843584" y="4813088"/>
              <a:ext cx="94688" cy="330400"/>
            </a:xfrm>
            <a:custGeom>
              <a:rect b="b" l="l" r="r" t="t"/>
              <a:pathLst>
                <a:path extrusionOk="0" h="10325" w="2959">
                  <a:moveTo>
                    <a:pt x="0" y="0"/>
                  </a:moveTo>
                  <a:lnTo>
                    <a:pt x="0" y="10325"/>
                  </a:lnTo>
                  <a:lnTo>
                    <a:pt x="2958" y="1032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8"/>
            <p:cNvSpPr/>
            <p:nvPr/>
          </p:nvSpPr>
          <p:spPr>
            <a:xfrm>
              <a:off x="6256128"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8"/>
            <p:cNvSpPr/>
            <p:nvPr/>
          </p:nvSpPr>
          <p:spPr>
            <a:xfrm>
              <a:off x="61203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8"/>
            <p:cNvSpPr/>
            <p:nvPr/>
          </p:nvSpPr>
          <p:spPr>
            <a:xfrm>
              <a:off x="6534720" y="4505888"/>
              <a:ext cx="92896" cy="637600"/>
            </a:xfrm>
            <a:custGeom>
              <a:rect b="b" l="l" r="r" t="t"/>
              <a:pathLst>
                <a:path extrusionOk="0" h="19925" w="2903">
                  <a:moveTo>
                    <a:pt x="1" y="1"/>
                  </a:moveTo>
                  <a:lnTo>
                    <a:pt x="1" y="19925"/>
                  </a:lnTo>
                  <a:lnTo>
                    <a:pt x="2903" y="1992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8"/>
            <p:cNvSpPr/>
            <p:nvPr/>
          </p:nvSpPr>
          <p:spPr>
            <a:xfrm>
              <a:off x="6399008" y="4739840"/>
              <a:ext cx="92896" cy="403648"/>
            </a:xfrm>
            <a:custGeom>
              <a:rect b="b" l="l" r="r" t="t"/>
              <a:pathLst>
                <a:path extrusionOk="0" h="12614" w="2903">
                  <a:moveTo>
                    <a:pt x="0" y="1"/>
                  </a:moveTo>
                  <a:lnTo>
                    <a:pt x="0" y="12614"/>
                  </a:lnTo>
                  <a:lnTo>
                    <a:pt x="2902" y="12614"/>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8"/>
            <p:cNvSpPr/>
            <p:nvPr/>
          </p:nvSpPr>
          <p:spPr>
            <a:xfrm>
              <a:off x="6811552"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8"/>
            <p:cNvSpPr/>
            <p:nvPr/>
          </p:nvSpPr>
          <p:spPr>
            <a:xfrm>
              <a:off x="6675808" y="4614848"/>
              <a:ext cx="94688" cy="528640"/>
            </a:xfrm>
            <a:custGeom>
              <a:rect b="b" l="l" r="r" t="t"/>
              <a:pathLst>
                <a:path extrusionOk="0" h="16520" w="2959">
                  <a:moveTo>
                    <a:pt x="1" y="0"/>
                  </a:moveTo>
                  <a:lnTo>
                    <a:pt x="1" y="16520"/>
                  </a:lnTo>
                  <a:lnTo>
                    <a:pt x="2959" y="16520"/>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8"/>
            <p:cNvSpPr/>
            <p:nvPr/>
          </p:nvSpPr>
          <p:spPr>
            <a:xfrm>
              <a:off x="708838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8"/>
            <p:cNvSpPr/>
            <p:nvPr/>
          </p:nvSpPr>
          <p:spPr>
            <a:xfrm>
              <a:off x="6952640"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8"/>
            <p:cNvSpPr/>
            <p:nvPr/>
          </p:nvSpPr>
          <p:spPr>
            <a:xfrm>
              <a:off x="73651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8"/>
            <p:cNvSpPr/>
            <p:nvPr/>
          </p:nvSpPr>
          <p:spPr>
            <a:xfrm>
              <a:off x="7229472" y="4825568"/>
              <a:ext cx="94688" cy="317920"/>
            </a:xfrm>
            <a:custGeom>
              <a:rect b="b" l="l" r="r" t="t"/>
              <a:pathLst>
                <a:path extrusionOk="0" h="9935" w="2959">
                  <a:moveTo>
                    <a:pt x="0" y="1"/>
                  </a:moveTo>
                  <a:lnTo>
                    <a:pt x="0" y="9935"/>
                  </a:lnTo>
                  <a:lnTo>
                    <a:pt x="2958" y="993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8"/>
            <p:cNvSpPr/>
            <p:nvPr/>
          </p:nvSpPr>
          <p:spPr>
            <a:xfrm>
              <a:off x="7643808" y="4632704"/>
              <a:ext cx="92896" cy="510784"/>
            </a:xfrm>
            <a:custGeom>
              <a:rect b="b" l="l" r="r" t="t"/>
              <a:pathLst>
                <a:path extrusionOk="0" h="15962" w="2903">
                  <a:moveTo>
                    <a:pt x="0" y="0"/>
                  </a:moveTo>
                  <a:lnTo>
                    <a:pt x="0" y="15962"/>
                  </a:lnTo>
                  <a:lnTo>
                    <a:pt x="2902" y="15962"/>
                  </a:lnTo>
                  <a:lnTo>
                    <a:pt x="2902"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8"/>
            <p:cNvSpPr/>
            <p:nvPr/>
          </p:nvSpPr>
          <p:spPr>
            <a:xfrm>
              <a:off x="7506272" y="4963104"/>
              <a:ext cx="94688" cy="180384"/>
            </a:xfrm>
            <a:custGeom>
              <a:rect b="b" l="l" r="r" t="t"/>
              <a:pathLst>
                <a:path extrusionOk="0" h="5637" w="2959">
                  <a:moveTo>
                    <a:pt x="1" y="0"/>
                  </a:moveTo>
                  <a:lnTo>
                    <a:pt x="1" y="5637"/>
                  </a:lnTo>
                  <a:lnTo>
                    <a:pt x="2959" y="5637"/>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8"/>
            <p:cNvSpPr/>
            <p:nvPr/>
          </p:nvSpPr>
          <p:spPr>
            <a:xfrm>
              <a:off x="7920608" y="4909504"/>
              <a:ext cx="94688" cy="233984"/>
            </a:xfrm>
            <a:custGeom>
              <a:rect b="b" l="l" r="r" t="t"/>
              <a:pathLst>
                <a:path extrusionOk="0" h="7312" w="2959">
                  <a:moveTo>
                    <a:pt x="1" y="1"/>
                  </a:moveTo>
                  <a:lnTo>
                    <a:pt x="1" y="7312"/>
                  </a:lnTo>
                  <a:lnTo>
                    <a:pt x="2959" y="731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8"/>
            <p:cNvSpPr/>
            <p:nvPr/>
          </p:nvSpPr>
          <p:spPr>
            <a:xfrm>
              <a:off x="7784896" y="4777344"/>
              <a:ext cx="94688" cy="366144"/>
            </a:xfrm>
            <a:custGeom>
              <a:rect b="b" l="l" r="r" t="t"/>
              <a:pathLst>
                <a:path extrusionOk="0" h="11442" w="2959">
                  <a:moveTo>
                    <a:pt x="0" y="1"/>
                  </a:moveTo>
                  <a:lnTo>
                    <a:pt x="0" y="11442"/>
                  </a:lnTo>
                  <a:lnTo>
                    <a:pt x="2958" y="1144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8"/>
            <p:cNvSpPr/>
            <p:nvPr/>
          </p:nvSpPr>
          <p:spPr>
            <a:xfrm>
              <a:off x="81974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8"/>
            <p:cNvSpPr/>
            <p:nvPr/>
          </p:nvSpPr>
          <p:spPr>
            <a:xfrm>
              <a:off x="8061696" y="4777344"/>
              <a:ext cx="94688" cy="366144"/>
            </a:xfrm>
            <a:custGeom>
              <a:rect b="b" l="l" r="r" t="t"/>
              <a:pathLst>
                <a:path extrusionOk="0" h="11442" w="2959">
                  <a:moveTo>
                    <a:pt x="1" y="1"/>
                  </a:moveTo>
                  <a:lnTo>
                    <a:pt x="1" y="11442"/>
                  </a:lnTo>
                  <a:lnTo>
                    <a:pt x="2959" y="1144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8"/>
            <p:cNvSpPr/>
            <p:nvPr/>
          </p:nvSpPr>
          <p:spPr>
            <a:xfrm>
              <a:off x="8474272" y="4721984"/>
              <a:ext cx="94656" cy="421504"/>
            </a:xfrm>
            <a:custGeom>
              <a:rect b="b" l="l" r="r" t="t"/>
              <a:pathLst>
                <a:path extrusionOk="0" h="13172" w="2958">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8"/>
            <p:cNvSpPr/>
            <p:nvPr/>
          </p:nvSpPr>
          <p:spPr>
            <a:xfrm>
              <a:off x="8338528" y="4488032"/>
              <a:ext cx="94688" cy="655456"/>
            </a:xfrm>
            <a:custGeom>
              <a:rect b="b" l="l" r="r" t="t"/>
              <a:pathLst>
                <a:path extrusionOk="0" h="20483" w="2959">
                  <a:moveTo>
                    <a:pt x="0" y="1"/>
                  </a:moveTo>
                  <a:lnTo>
                    <a:pt x="0" y="20483"/>
                  </a:lnTo>
                  <a:lnTo>
                    <a:pt x="2958" y="2048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8"/>
            <p:cNvSpPr/>
            <p:nvPr/>
          </p:nvSpPr>
          <p:spPr>
            <a:xfrm>
              <a:off x="8751072" y="4409440"/>
              <a:ext cx="94688" cy="734048"/>
            </a:xfrm>
            <a:custGeom>
              <a:rect b="b" l="l" r="r" t="t"/>
              <a:pathLst>
                <a:path extrusionOk="0" h="22939" w="2959">
                  <a:moveTo>
                    <a:pt x="1" y="1"/>
                  </a:moveTo>
                  <a:lnTo>
                    <a:pt x="1" y="22939"/>
                  </a:lnTo>
                  <a:lnTo>
                    <a:pt x="2959" y="2293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8"/>
            <p:cNvSpPr/>
            <p:nvPr/>
          </p:nvSpPr>
          <p:spPr>
            <a:xfrm>
              <a:off x="8615360" y="4295168"/>
              <a:ext cx="94688" cy="848320"/>
            </a:xfrm>
            <a:custGeom>
              <a:rect b="b" l="l" r="r" t="t"/>
              <a:pathLst>
                <a:path extrusionOk="0" h="26510" w="2959">
                  <a:moveTo>
                    <a:pt x="0" y="0"/>
                  </a:moveTo>
                  <a:lnTo>
                    <a:pt x="0" y="26510"/>
                  </a:lnTo>
                  <a:lnTo>
                    <a:pt x="2958" y="26510"/>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8"/>
            <p:cNvSpPr/>
            <p:nvPr/>
          </p:nvSpPr>
          <p:spPr>
            <a:xfrm>
              <a:off x="9029696" y="4409440"/>
              <a:ext cx="92896" cy="734048"/>
            </a:xfrm>
            <a:custGeom>
              <a:rect b="b" l="l" r="r" t="t"/>
              <a:pathLst>
                <a:path extrusionOk="0" h="22939" w="2903">
                  <a:moveTo>
                    <a:pt x="0" y="1"/>
                  </a:moveTo>
                  <a:lnTo>
                    <a:pt x="0" y="22939"/>
                  </a:lnTo>
                  <a:lnTo>
                    <a:pt x="2902" y="22939"/>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8"/>
            <p:cNvSpPr/>
            <p:nvPr/>
          </p:nvSpPr>
          <p:spPr>
            <a:xfrm>
              <a:off x="8893952" y="4180864"/>
              <a:ext cx="92896" cy="962624"/>
            </a:xfrm>
            <a:custGeom>
              <a:rect b="b" l="l" r="r" t="t"/>
              <a:pathLst>
                <a:path extrusionOk="0" h="30082" w="2903">
                  <a:moveTo>
                    <a:pt x="1" y="0"/>
                  </a:moveTo>
                  <a:lnTo>
                    <a:pt x="1" y="30082"/>
                  </a:lnTo>
                  <a:lnTo>
                    <a:pt x="2903" y="30082"/>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 name="Google Shape;546;p8"/>
          <p:cNvSpPr/>
          <p:nvPr/>
        </p:nvSpPr>
        <p:spPr>
          <a:xfrm>
            <a:off x="0" y="3579000"/>
            <a:ext cx="9144000" cy="1293056"/>
          </a:xfrm>
          <a:custGeom>
            <a:rect b="b" l="l" r="r" t="t"/>
            <a:pathLst>
              <a:path extrusionOk="0" h="40408" w="28575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8"/>
          <p:cNvSpPr txBox="1"/>
          <p:nvPr>
            <p:ph type="title"/>
          </p:nvPr>
        </p:nvSpPr>
        <p:spPr>
          <a:xfrm>
            <a:off x="739675" y="401250"/>
            <a:ext cx="7686000" cy="857400"/>
          </a:xfrm>
          <a:prstGeom prst="rect">
            <a:avLst/>
          </a:prstGeom>
        </p:spPr>
        <p:txBody>
          <a:bodyPr anchorCtr="0" anchor="b"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48" name="Google Shape;548;p8"/>
          <p:cNvSpPr txBox="1"/>
          <p:nvPr>
            <p:ph idx="1" type="body"/>
          </p:nvPr>
        </p:nvSpPr>
        <p:spPr>
          <a:xfrm>
            <a:off x="739675" y="1235873"/>
            <a:ext cx="2477400" cy="2818200"/>
          </a:xfrm>
          <a:prstGeom prst="rect">
            <a:avLst/>
          </a:prstGeom>
        </p:spPr>
        <p:txBody>
          <a:bodyPr anchorCtr="0" anchor="t" bIns="91425" lIns="91425" spcFirstLastPara="1" rIns="91425" wrap="square" tIns="91425"/>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49" name="Google Shape;549;p8"/>
          <p:cNvSpPr txBox="1"/>
          <p:nvPr>
            <p:ph idx="2" type="body"/>
          </p:nvPr>
        </p:nvSpPr>
        <p:spPr>
          <a:xfrm>
            <a:off x="3344038" y="1235873"/>
            <a:ext cx="2477400" cy="2818200"/>
          </a:xfrm>
          <a:prstGeom prst="rect">
            <a:avLst/>
          </a:prstGeom>
        </p:spPr>
        <p:txBody>
          <a:bodyPr anchorCtr="0" anchor="t" bIns="91425" lIns="91425" spcFirstLastPara="1" rIns="91425" wrap="square" tIns="91425"/>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50" name="Google Shape;550;p8"/>
          <p:cNvSpPr txBox="1"/>
          <p:nvPr>
            <p:ph idx="3" type="body"/>
          </p:nvPr>
        </p:nvSpPr>
        <p:spPr>
          <a:xfrm>
            <a:off x="5948402" y="1235873"/>
            <a:ext cx="2477400" cy="2818200"/>
          </a:xfrm>
          <a:prstGeom prst="rect">
            <a:avLst/>
          </a:prstGeom>
        </p:spPr>
        <p:txBody>
          <a:bodyPr anchorCtr="0" anchor="t" bIns="91425" lIns="91425" spcFirstLastPara="1" rIns="91425" wrap="square" tIns="91425"/>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51" name="Google Shape;551;p8"/>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52" name="Shape 552"/>
        <p:cNvGrpSpPr/>
        <p:nvPr/>
      </p:nvGrpSpPr>
      <p:grpSpPr>
        <a:xfrm>
          <a:off x="0" y="0"/>
          <a:ext cx="0" cy="0"/>
          <a:chOff x="0" y="0"/>
          <a:chExt cx="0" cy="0"/>
        </a:xfrm>
      </p:grpSpPr>
      <p:sp>
        <p:nvSpPr>
          <p:cNvPr id="553" name="Google Shape;553;p9"/>
          <p:cNvSpPr/>
          <p:nvPr/>
        </p:nvSpPr>
        <p:spPr>
          <a:xfrm>
            <a:off x="-25" y="0"/>
            <a:ext cx="9144000" cy="1088700"/>
          </a:xfrm>
          <a:prstGeom prst="rect">
            <a:avLst/>
          </a:pr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9"/>
          <p:cNvGrpSpPr/>
          <p:nvPr/>
        </p:nvGrpSpPr>
        <p:grpSpPr>
          <a:xfrm>
            <a:off x="28550" y="3850565"/>
            <a:ext cx="9094048" cy="1293104"/>
            <a:chOff x="28544" y="3514688"/>
            <a:chExt cx="9094048" cy="1628800"/>
          </a:xfrm>
        </p:grpSpPr>
        <p:sp>
          <p:nvSpPr>
            <p:cNvPr id="555" name="Google Shape;555;p9"/>
            <p:cNvSpPr/>
            <p:nvPr/>
          </p:nvSpPr>
          <p:spPr>
            <a:xfrm>
              <a:off x="300032" y="4491616"/>
              <a:ext cx="228608" cy="651872"/>
            </a:xfrm>
            <a:custGeom>
              <a:rect b="b" l="l" r="r" t="t"/>
              <a:pathLst>
                <a:path extrusionOk="0" h="20371" w="7144">
                  <a:moveTo>
                    <a:pt x="0" y="0"/>
                  </a:moveTo>
                  <a:lnTo>
                    <a:pt x="0" y="20371"/>
                  </a:lnTo>
                  <a:lnTo>
                    <a:pt x="7144" y="20371"/>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9"/>
            <p:cNvSpPr/>
            <p:nvPr/>
          </p:nvSpPr>
          <p:spPr>
            <a:xfrm>
              <a:off x="28544" y="4220160"/>
              <a:ext cx="228640" cy="923328"/>
            </a:xfrm>
            <a:custGeom>
              <a:rect b="b" l="l" r="r" t="t"/>
              <a:pathLst>
                <a:path extrusionOk="0" h="28854" w="7145">
                  <a:moveTo>
                    <a:pt x="1" y="0"/>
                  </a:moveTo>
                  <a:lnTo>
                    <a:pt x="1" y="28854"/>
                  </a:lnTo>
                  <a:lnTo>
                    <a:pt x="7145" y="28854"/>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9"/>
            <p:cNvSpPr/>
            <p:nvPr/>
          </p:nvSpPr>
          <p:spPr>
            <a:xfrm>
              <a:off x="576832"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9"/>
            <p:cNvSpPr/>
            <p:nvPr/>
          </p:nvSpPr>
          <p:spPr>
            <a:xfrm>
              <a:off x="853664" y="4120128"/>
              <a:ext cx="230400" cy="1023360"/>
            </a:xfrm>
            <a:custGeom>
              <a:rect b="b" l="l" r="r" t="t"/>
              <a:pathLst>
                <a:path extrusionOk="0" h="31980" w="7200">
                  <a:moveTo>
                    <a:pt x="0" y="1"/>
                  </a:moveTo>
                  <a:lnTo>
                    <a:pt x="0" y="31980"/>
                  </a:lnTo>
                  <a:lnTo>
                    <a:pt x="7200" y="3198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9"/>
            <p:cNvSpPr/>
            <p:nvPr/>
          </p:nvSpPr>
          <p:spPr>
            <a:xfrm>
              <a:off x="1130496" y="4627328"/>
              <a:ext cx="230400" cy="516160"/>
            </a:xfrm>
            <a:custGeom>
              <a:rect b="b" l="l" r="r" t="t"/>
              <a:pathLst>
                <a:path extrusionOk="0" h="16130" w="7200">
                  <a:moveTo>
                    <a:pt x="0" y="1"/>
                  </a:moveTo>
                  <a:lnTo>
                    <a:pt x="0" y="16130"/>
                  </a:lnTo>
                  <a:lnTo>
                    <a:pt x="7200" y="1613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9"/>
            <p:cNvSpPr/>
            <p:nvPr/>
          </p:nvSpPr>
          <p:spPr>
            <a:xfrm>
              <a:off x="1409088" y="3821888"/>
              <a:ext cx="228640" cy="1321600"/>
            </a:xfrm>
            <a:custGeom>
              <a:rect b="b" l="l" r="r" t="t"/>
              <a:pathLst>
                <a:path extrusionOk="0" h="41300" w="7145">
                  <a:moveTo>
                    <a:pt x="1" y="0"/>
                  </a:moveTo>
                  <a:lnTo>
                    <a:pt x="1" y="41300"/>
                  </a:lnTo>
                  <a:lnTo>
                    <a:pt x="7144" y="41300"/>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9"/>
            <p:cNvSpPr/>
            <p:nvPr/>
          </p:nvSpPr>
          <p:spPr>
            <a:xfrm>
              <a:off x="1685920" y="4175488"/>
              <a:ext cx="230400" cy="968000"/>
            </a:xfrm>
            <a:custGeom>
              <a:rect b="b" l="l" r="r" t="t"/>
              <a:pathLst>
                <a:path extrusionOk="0" h="30250" w="7200">
                  <a:moveTo>
                    <a:pt x="0" y="1"/>
                  </a:moveTo>
                  <a:lnTo>
                    <a:pt x="0" y="30250"/>
                  </a:lnTo>
                  <a:lnTo>
                    <a:pt x="7200" y="3025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
            <p:cNvSpPr/>
            <p:nvPr/>
          </p:nvSpPr>
          <p:spPr>
            <a:xfrm>
              <a:off x="1962720" y="3939744"/>
              <a:ext cx="230432" cy="1203744"/>
            </a:xfrm>
            <a:custGeom>
              <a:rect b="b" l="l" r="r" t="t"/>
              <a:pathLst>
                <a:path extrusionOk="0" h="37617" w="7201">
                  <a:moveTo>
                    <a:pt x="1" y="1"/>
                  </a:moveTo>
                  <a:lnTo>
                    <a:pt x="1"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9"/>
            <p:cNvSpPr/>
            <p:nvPr/>
          </p:nvSpPr>
          <p:spPr>
            <a:xfrm>
              <a:off x="2239552" y="4355872"/>
              <a:ext cx="230400" cy="787616"/>
            </a:xfrm>
            <a:custGeom>
              <a:rect b="b" l="l" r="r" t="t"/>
              <a:pathLst>
                <a:path extrusionOk="0" h="24613" w="7200">
                  <a:moveTo>
                    <a:pt x="0" y="1"/>
                  </a:moveTo>
                  <a:lnTo>
                    <a:pt x="0" y="24613"/>
                  </a:lnTo>
                  <a:lnTo>
                    <a:pt x="7200" y="24613"/>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9"/>
            <p:cNvSpPr/>
            <p:nvPr/>
          </p:nvSpPr>
          <p:spPr>
            <a:xfrm>
              <a:off x="25163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9"/>
            <p:cNvSpPr/>
            <p:nvPr/>
          </p:nvSpPr>
          <p:spPr>
            <a:xfrm>
              <a:off x="2794976" y="4175488"/>
              <a:ext cx="228640" cy="968000"/>
            </a:xfrm>
            <a:custGeom>
              <a:rect b="b" l="l" r="r" t="t"/>
              <a:pathLst>
                <a:path extrusionOk="0" h="30250" w="7145">
                  <a:moveTo>
                    <a:pt x="1" y="1"/>
                  </a:moveTo>
                  <a:lnTo>
                    <a:pt x="1" y="30250"/>
                  </a:lnTo>
                  <a:lnTo>
                    <a:pt x="7144" y="3025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9"/>
            <p:cNvSpPr/>
            <p:nvPr/>
          </p:nvSpPr>
          <p:spPr>
            <a:xfrm>
              <a:off x="3071808" y="3659360"/>
              <a:ext cx="230400" cy="1484128"/>
            </a:xfrm>
            <a:custGeom>
              <a:rect b="b" l="l" r="r" t="t"/>
              <a:pathLst>
                <a:path extrusionOk="0" h="46379" w="7200">
                  <a:moveTo>
                    <a:pt x="0" y="1"/>
                  </a:moveTo>
                  <a:lnTo>
                    <a:pt x="0" y="46379"/>
                  </a:lnTo>
                  <a:lnTo>
                    <a:pt x="7200" y="46379"/>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9"/>
            <p:cNvSpPr/>
            <p:nvPr/>
          </p:nvSpPr>
          <p:spPr>
            <a:xfrm>
              <a:off x="3348608"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9"/>
            <p:cNvSpPr/>
            <p:nvPr/>
          </p:nvSpPr>
          <p:spPr>
            <a:xfrm>
              <a:off x="3625440"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9"/>
            <p:cNvSpPr/>
            <p:nvPr/>
          </p:nvSpPr>
          <p:spPr>
            <a:xfrm>
              <a:off x="3904032" y="4491616"/>
              <a:ext cx="228640" cy="651872"/>
            </a:xfrm>
            <a:custGeom>
              <a:rect b="b" l="l" r="r" t="t"/>
              <a:pathLst>
                <a:path extrusionOk="0" h="20371" w="7145">
                  <a:moveTo>
                    <a:pt x="1" y="0"/>
                  </a:moveTo>
                  <a:lnTo>
                    <a:pt x="1" y="20371"/>
                  </a:lnTo>
                  <a:lnTo>
                    <a:pt x="7145" y="20371"/>
                  </a:lnTo>
                  <a:lnTo>
                    <a:pt x="7145"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9"/>
            <p:cNvSpPr/>
            <p:nvPr/>
          </p:nvSpPr>
          <p:spPr>
            <a:xfrm>
              <a:off x="4180864" y="4284448"/>
              <a:ext cx="230432" cy="859040"/>
            </a:xfrm>
            <a:custGeom>
              <a:rect b="b" l="l" r="r" t="t"/>
              <a:pathLst>
                <a:path extrusionOk="0" h="26845" w="7201">
                  <a:moveTo>
                    <a:pt x="0" y="0"/>
                  </a:moveTo>
                  <a:lnTo>
                    <a:pt x="0" y="26845"/>
                  </a:lnTo>
                  <a:lnTo>
                    <a:pt x="7200" y="26845"/>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9"/>
            <p:cNvSpPr/>
            <p:nvPr/>
          </p:nvSpPr>
          <p:spPr>
            <a:xfrm>
              <a:off x="4457696" y="4004032"/>
              <a:ext cx="230400" cy="1139456"/>
            </a:xfrm>
            <a:custGeom>
              <a:rect b="b" l="l" r="r" t="t"/>
              <a:pathLst>
                <a:path extrusionOk="0" h="35608" w="7200">
                  <a:moveTo>
                    <a:pt x="0" y="1"/>
                  </a:moveTo>
                  <a:lnTo>
                    <a:pt x="0" y="35608"/>
                  </a:lnTo>
                  <a:lnTo>
                    <a:pt x="7200" y="35608"/>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9"/>
            <p:cNvSpPr/>
            <p:nvPr/>
          </p:nvSpPr>
          <p:spPr>
            <a:xfrm>
              <a:off x="4734496" y="3821888"/>
              <a:ext cx="230432" cy="1321600"/>
            </a:xfrm>
            <a:custGeom>
              <a:rect b="b" l="l" r="r" t="t"/>
              <a:pathLst>
                <a:path extrusionOk="0" h="41300" w="7201">
                  <a:moveTo>
                    <a:pt x="1" y="0"/>
                  </a:moveTo>
                  <a:lnTo>
                    <a:pt x="1"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9"/>
            <p:cNvSpPr/>
            <p:nvPr/>
          </p:nvSpPr>
          <p:spPr>
            <a:xfrm>
              <a:off x="50113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9"/>
            <p:cNvSpPr/>
            <p:nvPr/>
          </p:nvSpPr>
          <p:spPr>
            <a:xfrm>
              <a:off x="5289920" y="3939744"/>
              <a:ext cx="228640" cy="1203744"/>
            </a:xfrm>
            <a:custGeom>
              <a:rect b="b" l="l" r="r" t="t"/>
              <a:pathLst>
                <a:path extrusionOk="0" h="37617" w="7145">
                  <a:moveTo>
                    <a:pt x="1" y="1"/>
                  </a:moveTo>
                  <a:lnTo>
                    <a:pt x="1" y="37617"/>
                  </a:lnTo>
                  <a:lnTo>
                    <a:pt x="7145" y="37617"/>
                  </a:lnTo>
                  <a:lnTo>
                    <a:pt x="7145"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9"/>
            <p:cNvSpPr/>
            <p:nvPr/>
          </p:nvSpPr>
          <p:spPr>
            <a:xfrm>
              <a:off x="5566752" y="3704000"/>
              <a:ext cx="230432" cy="1439488"/>
            </a:xfrm>
            <a:custGeom>
              <a:rect b="b" l="l" r="r" t="t"/>
              <a:pathLst>
                <a:path extrusionOk="0" h="44984" w="7201">
                  <a:moveTo>
                    <a:pt x="0" y="1"/>
                  </a:moveTo>
                  <a:lnTo>
                    <a:pt x="0" y="44984"/>
                  </a:lnTo>
                  <a:lnTo>
                    <a:pt x="7200" y="44984"/>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a:off x="5843584" y="3821888"/>
              <a:ext cx="230400" cy="1321600"/>
            </a:xfrm>
            <a:custGeom>
              <a:rect b="b" l="l" r="r" t="t"/>
              <a:pathLst>
                <a:path extrusionOk="0" h="41300" w="7200">
                  <a:moveTo>
                    <a:pt x="0" y="0"/>
                  </a:moveTo>
                  <a:lnTo>
                    <a:pt x="0" y="41300"/>
                  </a:lnTo>
                  <a:lnTo>
                    <a:pt x="7200" y="4130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a:off x="6120384" y="4329088"/>
              <a:ext cx="230432" cy="814400"/>
            </a:xfrm>
            <a:custGeom>
              <a:rect b="b" l="l" r="r" t="t"/>
              <a:pathLst>
                <a:path extrusionOk="0" h="25450" w="7201">
                  <a:moveTo>
                    <a:pt x="1" y="0"/>
                  </a:moveTo>
                  <a:lnTo>
                    <a:pt x="1" y="25450"/>
                  </a:lnTo>
                  <a:lnTo>
                    <a:pt x="7200" y="2545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a:off x="6399008" y="4120128"/>
              <a:ext cx="228608" cy="1023360"/>
            </a:xfrm>
            <a:custGeom>
              <a:rect b="b" l="l" r="r" t="t"/>
              <a:pathLst>
                <a:path extrusionOk="0" h="31980" w="7144">
                  <a:moveTo>
                    <a:pt x="0" y="1"/>
                  </a:moveTo>
                  <a:lnTo>
                    <a:pt x="0" y="31980"/>
                  </a:lnTo>
                  <a:lnTo>
                    <a:pt x="7144" y="31980"/>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a:off x="6675808" y="4538048"/>
              <a:ext cx="230432" cy="605440"/>
            </a:xfrm>
            <a:custGeom>
              <a:rect b="b" l="l" r="r" t="t"/>
              <a:pathLst>
                <a:path extrusionOk="0" h="18920" w="7201">
                  <a:moveTo>
                    <a:pt x="1" y="0"/>
                  </a:moveTo>
                  <a:lnTo>
                    <a:pt x="1" y="18920"/>
                  </a:lnTo>
                  <a:lnTo>
                    <a:pt x="7200" y="18920"/>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6952640" y="3939744"/>
              <a:ext cx="230432" cy="1203744"/>
            </a:xfrm>
            <a:custGeom>
              <a:rect b="b" l="l" r="r" t="t"/>
              <a:pathLst>
                <a:path extrusionOk="0" h="37617" w="7201">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a:off x="7229472" y="4220160"/>
              <a:ext cx="230400" cy="923328"/>
            </a:xfrm>
            <a:custGeom>
              <a:rect b="b" l="l" r="r" t="t"/>
              <a:pathLst>
                <a:path extrusionOk="0" h="28854" w="7200">
                  <a:moveTo>
                    <a:pt x="0" y="0"/>
                  </a:moveTo>
                  <a:lnTo>
                    <a:pt x="0" y="28854"/>
                  </a:lnTo>
                  <a:lnTo>
                    <a:pt x="7200" y="28854"/>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9"/>
            <p:cNvSpPr/>
            <p:nvPr/>
          </p:nvSpPr>
          <p:spPr>
            <a:xfrm>
              <a:off x="7506272" y="3768288"/>
              <a:ext cx="230432" cy="1375200"/>
            </a:xfrm>
            <a:custGeom>
              <a:rect b="b" l="l" r="r" t="t"/>
              <a:pathLst>
                <a:path extrusionOk="0" h="42975" w="7201">
                  <a:moveTo>
                    <a:pt x="1" y="1"/>
                  </a:moveTo>
                  <a:lnTo>
                    <a:pt x="1" y="42975"/>
                  </a:lnTo>
                  <a:lnTo>
                    <a:pt x="7200" y="42975"/>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9"/>
            <p:cNvSpPr/>
            <p:nvPr/>
          </p:nvSpPr>
          <p:spPr>
            <a:xfrm>
              <a:off x="7784896" y="4004032"/>
              <a:ext cx="228608" cy="1139456"/>
            </a:xfrm>
            <a:custGeom>
              <a:rect b="b" l="l" r="r" t="t"/>
              <a:pathLst>
                <a:path extrusionOk="0" h="35608" w="7144">
                  <a:moveTo>
                    <a:pt x="0" y="1"/>
                  </a:moveTo>
                  <a:lnTo>
                    <a:pt x="0" y="35608"/>
                  </a:lnTo>
                  <a:lnTo>
                    <a:pt x="7144" y="35608"/>
                  </a:lnTo>
                  <a:lnTo>
                    <a:pt x="7144"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9"/>
            <p:cNvSpPr/>
            <p:nvPr/>
          </p:nvSpPr>
          <p:spPr>
            <a:xfrm>
              <a:off x="8061696" y="3596864"/>
              <a:ext cx="230432" cy="1546624"/>
            </a:xfrm>
            <a:custGeom>
              <a:rect b="b" l="l" r="r" t="t"/>
              <a:pathLst>
                <a:path extrusionOk="0" h="48332" w="7201">
                  <a:moveTo>
                    <a:pt x="1" y="0"/>
                  </a:moveTo>
                  <a:lnTo>
                    <a:pt x="1" y="48332"/>
                  </a:lnTo>
                  <a:lnTo>
                    <a:pt x="7200" y="48332"/>
                  </a:lnTo>
                  <a:lnTo>
                    <a:pt x="7200"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9"/>
            <p:cNvSpPr/>
            <p:nvPr/>
          </p:nvSpPr>
          <p:spPr>
            <a:xfrm>
              <a:off x="8338528" y="3514688"/>
              <a:ext cx="230400" cy="1628800"/>
            </a:xfrm>
            <a:custGeom>
              <a:rect b="b" l="l" r="r" t="t"/>
              <a:pathLst>
                <a:path extrusionOk="0" h="50900" w="7200">
                  <a:moveTo>
                    <a:pt x="0" y="1"/>
                  </a:moveTo>
                  <a:lnTo>
                    <a:pt x="0" y="50900"/>
                  </a:lnTo>
                  <a:lnTo>
                    <a:pt x="7200" y="50900"/>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9"/>
            <p:cNvSpPr/>
            <p:nvPr/>
          </p:nvSpPr>
          <p:spPr>
            <a:xfrm>
              <a:off x="8615360" y="3939744"/>
              <a:ext cx="230400" cy="1203744"/>
            </a:xfrm>
            <a:custGeom>
              <a:rect b="b" l="l" r="r" t="t"/>
              <a:pathLst>
                <a:path extrusionOk="0" h="37617" w="7200">
                  <a:moveTo>
                    <a:pt x="0" y="1"/>
                  </a:moveTo>
                  <a:lnTo>
                    <a:pt x="0" y="37617"/>
                  </a:lnTo>
                  <a:lnTo>
                    <a:pt x="7200" y="37617"/>
                  </a:lnTo>
                  <a:lnTo>
                    <a:pt x="7200"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9"/>
            <p:cNvSpPr/>
            <p:nvPr/>
          </p:nvSpPr>
          <p:spPr>
            <a:xfrm>
              <a:off x="8893952" y="3596864"/>
              <a:ext cx="228640" cy="1546624"/>
            </a:xfrm>
            <a:custGeom>
              <a:rect b="b" l="l" r="r" t="t"/>
              <a:pathLst>
                <a:path extrusionOk="0" h="48332" w="7145">
                  <a:moveTo>
                    <a:pt x="1" y="0"/>
                  </a:moveTo>
                  <a:lnTo>
                    <a:pt x="1" y="48332"/>
                  </a:lnTo>
                  <a:lnTo>
                    <a:pt x="7144" y="48332"/>
                  </a:lnTo>
                  <a:lnTo>
                    <a:pt x="7144"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9"/>
          <p:cNvGrpSpPr/>
          <p:nvPr/>
        </p:nvGrpSpPr>
        <p:grpSpPr>
          <a:xfrm>
            <a:off x="28550" y="4360998"/>
            <a:ext cx="9094048" cy="782671"/>
            <a:chOff x="28544" y="4157632"/>
            <a:chExt cx="9094048" cy="985856"/>
          </a:xfrm>
        </p:grpSpPr>
        <p:sp>
          <p:nvSpPr>
            <p:cNvPr id="589" name="Google Shape;589;p9"/>
            <p:cNvSpPr/>
            <p:nvPr/>
          </p:nvSpPr>
          <p:spPr>
            <a:xfrm>
              <a:off x="435744" y="4782720"/>
              <a:ext cx="92896" cy="360768"/>
            </a:xfrm>
            <a:custGeom>
              <a:rect b="b" l="l" r="r" t="t"/>
              <a:pathLst>
                <a:path extrusionOk="0" h="11274" w="2903">
                  <a:moveTo>
                    <a:pt x="1" y="0"/>
                  </a:moveTo>
                  <a:lnTo>
                    <a:pt x="1" y="11274"/>
                  </a:lnTo>
                  <a:lnTo>
                    <a:pt x="2903" y="11274"/>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9"/>
            <p:cNvSpPr/>
            <p:nvPr/>
          </p:nvSpPr>
          <p:spPr>
            <a:xfrm>
              <a:off x="300032" y="4638048"/>
              <a:ext cx="92896" cy="505440"/>
            </a:xfrm>
            <a:custGeom>
              <a:rect b="b" l="l" r="r" t="t"/>
              <a:pathLst>
                <a:path extrusionOk="0" h="15795" w="2903">
                  <a:moveTo>
                    <a:pt x="0" y="1"/>
                  </a:moveTo>
                  <a:lnTo>
                    <a:pt x="0" y="15795"/>
                  </a:lnTo>
                  <a:lnTo>
                    <a:pt x="2902" y="15795"/>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9"/>
            <p:cNvSpPr/>
            <p:nvPr/>
          </p:nvSpPr>
          <p:spPr>
            <a:xfrm>
              <a:off x="164288" y="4571968"/>
              <a:ext cx="92896" cy="571520"/>
            </a:xfrm>
            <a:custGeom>
              <a:rect b="b" l="l" r="r" t="t"/>
              <a:pathLst>
                <a:path extrusionOk="0" h="17860" w="2903">
                  <a:moveTo>
                    <a:pt x="1" y="1"/>
                  </a:moveTo>
                  <a:lnTo>
                    <a:pt x="1" y="17860"/>
                  </a:lnTo>
                  <a:lnTo>
                    <a:pt x="2903" y="17860"/>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9"/>
            <p:cNvSpPr/>
            <p:nvPr/>
          </p:nvSpPr>
          <p:spPr>
            <a:xfrm>
              <a:off x="28544" y="4739840"/>
              <a:ext cx="92928" cy="403648"/>
            </a:xfrm>
            <a:custGeom>
              <a:rect b="b" l="l" r="r" t="t"/>
              <a:pathLst>
                <a:path extrusionOk="0" h="12614" w="2904">
                  <a:moveTo>
                    <a:pt x="1" y="1"/>
                  </a:moveTo>
                  <a:lnTo>
                    <a:pt x="1" y="12614"/>
                  </a:lnTo>
                  <a:lnTo>
                    <a:pt x="2903" y="12614"/>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712576"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9"/>
            <p:cNvSpPr/>
            <p:nvPr/>
          </p:nvSpPr>
          <p:spPr>
            <a:xfrm>
              <a:off x="576832" y="4752352"/>
              <a:ext cx="94688" cy="391136"/>
            </a:xfrm>
            <a:custGeom>
              <a:rect b="b" l="l" r="r" t="t"/>
              <a:pathLst>
                <a:path extrusionOk="0" h="12223" w="2959">
                  <a:moveTo>
                    <a:pt x="1" y="1"/>
                  </a:moveTo>
                  <a:lnTo>
                    <a:pt x="1" y="12223"/>
                  </a:lnTo>
                  <a:lnTo>
                    <a:pt x="2959" y="12223"/>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9"/>
            <p:cNvSpPr/>
            <p:nvPr/>
          </p:nvSpPr>
          <p:spPr>
            <a:xfrm>
              <a:off x="989408" y="4386240"/>
              <a:ext cx="94656" cy="757248"/>
            </a:xfrm>
            <a:custGeom>
              <a:rect b="b" l="l" r="r" t="t"/>
              <a:pathLst>
                <a:path extrusionOk="0" h="23664" w="2958">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9"/>
            <p:cNvSpPr/>
            <p:nvPr/>
          </p:nvSpPr>
          <p:spPr>
            <a:xfrm>
              <a:off x="853664" y="4500544"/>
              <a:ext cx="94688" cy="642944"/>
            </a:xfrm>
            <a:custGeom>
              <a:rect b="b" l="l" r="r" t="t"/>
              <a:pathLst>
                <a:path extrusionOk="0" h="20092" w="2959">
                  <a:moveTo>
                    <a:pt x="0" y="0"/>
                  </a:moveTo>
                  <a:lnTo>
                    <a:pt x="0" y="20092"/>
                  </a:lnTo>
                  <a:lnTo>
                    <a:pt x="2958" y="2009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9"/>
            <p:cNvSpPr/>
            <p:nvPr/>
          </p:nvSpPr>
          <p:spPr>
            <a:xfrm>
              <a:off x="1266208"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9"/>
            <p:cNvSpPr/>
            <p:nvPr/>
          </p:nvSpPr>
          <p:spPr>
            <a:xfrm>
              <a:off x="1130496" y="4518400"/>
              <a:ext cx="94688" cy="625088"/>
            </a:xfrm>
            <a:custGeom>
              <a:rect b="b" l="l" r="r" t="t"/>
              <a:pathLst>
                <a:path extrusionOk="0" h="19534" w="2959">
                  <a:moveTo>
                    <a:pt x="0" y="0"/>
                  </a:moveTo>
                  <a:lnTo>
                    <a:pt x="0" y="19534"/>
                  </a:lnTo>
                  <a:lnTo>
                    <a:pt x="2958" y="1953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9"/>
            <p:cNvSpPr/>
            <p:nvPr/>
          </p:nvSpPr>
          <p:spPr>
            <a:xfrm>
              <a:off x="15430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9"/>
            <p:cNvSpPr/>
            <p:nvPr/>
          </p:nvSpPr>
          <p:spPr>
            <a:xfrm>
              <a:off x="1407296" y="4721984"/>
              <a:ext cx="94688" cy="421504"/>
            </a:xfrm>
            <a:custGeom>
              <a:rect b="b" l="l" r="r" t="t"/>
              <a:pathLst>
                <a:path extrusionOk="0" h="13172" w="2959">
                  <a:moveTo>
                    <a:pt x="1" y="1"/>
                  </a:moveTo>
                  <a:lnTo>
                    <a:pt x="1" y="13172"/>
                  </a:lnTo>
                  <a:lnTo>
                    <a:pt x="2959" y="1317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9"/>
            <p:cNvSpPr/>
            <p:nvPr/>
          </p:nvSpPr>
          <p:spPr>
            <a:xfrm>
              <a:off x="1821632" y="4457664"/>
              <a:ext cx="92896" cy="685824"/>
            </a:xfrm>
            <a:custGeom>
              <a:rect b="b" l="l" r="r" t="t"/>
              <a:pathLst>
                <a:path extrusionOk="0" h="21432" w="2903">
                  <a:moveTo>
                    <a:pt x="1" y="1"/>
                  </a:moveTo>
                  <a:lnTo>
                    <a:pt x="1" y="21432"/>
                  </a:lnTo>
                  <a:lnTo>
                    <a:pt x="2903" y="21432"/>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9"/>
            <p:cNvSpPr/>
            <p:nvPr/>
          </p:nvSpPr>
          <p:spPr>
            <a:xfrm>
              <a:off x="1685920"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9"/>
            <p:cNvSpPr/>
            <p:nvPr/>
          </p:nvSpPr>
          <p:spPr>
            <a:xfrm>
              <a:off x="2098464"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9"/>
            <p:cNvSpPr/>
            <p:nvPr/>
          </p:nvSpPr>
          <p:spPr>
            <a:xfrm>
              <a:off x="1962720"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9"/>
            <p:cNvSpPr/>
            <p:nvPr/>
          </p:nvSpPr>
          <p:spPr>
            <a:xfrm>
              <a:off x="2375296" y="4711264"/>
              <a:ext cx="94656" cy="432224"/>
            </a:xfrm>
            <a:custGeom>
              <a:rect b="b" l="l" r="r" t="t"/>
              <a:pathLst>
                <a:path extrusionOk="0" h="13507" w="2958">
                  <a:moveTo>
                    <a:pt x="0" y="1"/>
                  </a:moveTo>
                  <a:lnTo>
                    <a:pt x="0" y="13507"/>
                  </a:lnTo>
                  <a:lnTo>
                    <a:pt x="2958" y="1350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9"/>
            <p:cNvSpPr/>
            <p:nvPr/>
          </p:nvSpPr>
          <p:spPr>
            <a:xfrm>
              <a:off x="2239552" y="4536256"/>
              <a:ext cx="94688" cy="607232"/>
            </a:xfrm>
            <a:custGeom>
              <a:rect b="b" l="l" r="r" t="t"/>
              <a:pathLst>
                <a:path extrusionOk="0" h="18976" w="2959">
                  <a:moveTo>
                    <a:pt x="0" y="0"/>
                  </a:moveTo>
                  <a:lnTo>
                    <a:pt x="0" y="18976"/>
                  </a:lnTo>
                  <a:lnTo>
                    <a:pt x="2958" y="18976"/>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
            <p:cNvSpPr/>
            <p:nvPr/>
          </p:nvSpPr>
          <p:spPr>
            <a:xfrm>
              <a:off x="2652096" y="4704128"/>
              <a:ext cx="94688" cy="439360"/>
            </a:xfrm>
            <a:custGeom>
              <a:rect b="b" l="l" r="r" t="t"/>
              <a:pathLst>
                <a:path extrusionOk="0" h="13730" w="2959">
                  <a:moveTo>
                    <a:pt x="1" y="1"/>
                  </a:moveTo>
                  <a:lnTo>
                    <a:pt x="1" y="13730"/>
                  </a:lnTo>
                  <a:lnTo>
                    <a:pt x="2959" y="1373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9"/>
            <p:cNvSpPr/>
            <p:nvPr/>
          </p:nvSpPr>
          <p:spPr>
            <a:xfrm>
              <a:off x="2516384" y="4764864"/>
              <a:ext cx="94688" cy="378624"/>
            </a:xfrm>
            <a:custGeom>
              <a:rect b="b" l="l" r="r" t="t"/>
              <a:pathLst>
                <a:path extrusionOk="0" h="11832" w="2959">
                  <a:moveTo>
                    <a:pt x="0" y="0"/>
                  </a:moveTo>
                  <a:lnTo>
                    <a:pt x="0" y="11832"/>
                  </a:lnTo>
                  <a:lnTo>
                    <a:pt x="2958" y="11832"/>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9"/>
            <p:cNvSpPr/>
            <p:nvPr/>
          </p:nvSpPr>
          <p:spPr>
            <a:xfrm>
              <a:off x="2930720" y="4421952"/>
              <a:ext cx="92896" cy="721536"/>
            </a:xfrm>
            <a:custGeom>
              <a:rect b="b" l="l" r="r" t="t"/>
              <a:pathLst>
                <a:path extrusionOk="0" h="22548" w="2903">
                  <a:moveTo>
                    <a:pt x="0" y="1"/>
                  </a:moveTo>
                  <a:lnTo>
                    <a:pt x="0" y="22548"/>
                  </a:lnTo>
                  <a:lnTo>
                    <a:pt x="2902" y="22548"/>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9"/>
            <p:cNvSpPr/>
            <p:nvPr/>
          </p:nvSpPr>
          <p:spPr>
            <a:xfrm>
              <a:off x="2794976" y="4638048"/>
              <a:ext cx="92896" cy="505440"/>
            </a:xfrm>
            <a:custGeom>
              <a:rect b="b" l="l" r="r" t="t"/>
              <a:pathLst>
                <a:path extrusionOk="0" h="15795" w="2903">
                  <a:moveTo>
                    <a:pt x="1" y="1"/>
                  </a:moveTo>
                  <a:lnTo>
                    <a:pt x="1" y="15795"/>
                  </a:lnTo>
                  <a:lnTo>
                    <a:pt x="2903" y="1579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9"/>
            <p:cNvSpPr/>
            <p:nvPr/>
          </p:nvSpPr>
          <p:spPr>
            <a:xfrm>
              <a:off x="3207520" y="4386240"/>
              <a:ext cx="94688" cy="757248"/>
            </a:xfrm>
            <a:custGeom>
              <a:rect b="b" l="l" r="r" t="t"/>
              <a:pathLst>
                <a:path extrusionOk="0" h="23664" w="2959">
                  <a:moveTo>
                    <a:pt x="1" y="0"/>
                  </a:moveTo>
                  <a:lnTo>
                    <a:pt x="1" y="23664"/>
                  </a:lnTo>
                  <a:lnTo>
                    <a:pt x="2959" y="23664"/>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9"/>
            <p:cNvSpPr/>
            <p:nvPr/>
          </p:nvSpPr>
          <p:spPr>
            <a:xfrm>
              <a:off x="3071808" y="4314784"/>
              <a:ext cx="94688" cy="828704"/>
            </a:xfrm>
            <a:custGeom>
              <a:rect b="b" l="l" r="r" t="t"/>
              <a:pathLst>
                <a:path extrusionOk="0" h="25897" w="2959">
                  <a:moveTo>
                    <a:pt x="0" y="1"/>
                  </a:moveTo>
                  <a:lnTo>
                    <a:pt x="0" y="25897"/>
                  </a:lnTo>
                  <a:lnTo>
                    <a:pt x="2958" y="25897"/>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9"/>
            <p:cNvSpPr/>
            <p:nvPr/>
          </p:nvSpPr>
          <p:spPr>
            <a:xfrm>
              <a:off x="3484352"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9"/>
            <p:cNvSpPr/>
            <p:nvPr/>
          </p:nvSpPr>
          <p:spPr>
            <a:xfrm>
              <a:off x="3348608" y="4314784"/>
              <a:ext cx="94688" cy="828704"/>
            </a:xfrm>
            <a:custGeom>
              <a:rect b="b" l="l" r="r" t="t"/>
              <a:pathLst>
                <a:path extrusionOk="0" h="25897" w="2959">
                  <a:moveTo>
                    <a:pt x="1" y="1"/>
                  </a:moveTo>
                  <a:lnTo>
                    <a:pt x="1" y="25897"/>
                  </a:lnTo>
                  <a:lnTo>
                    <a:pt x="2959" y="25897"/>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9"/>
            <p:cNvSpPr/>
            <p:nvPr/>
          </p:nvSpPr>
          <p:spPr>
            <a:xfrm>
              <a:off x="3761184" y="4739840"/>
              <a:ext cx="94656" cy="403648"/>
            </a:xfrm>
            <a:custGeom>
              <a:rect b="b" l="l" r="r" t="t"/>
              <a:pathLst>
                <a:path extrusionOk="0" h="12614" w="2958">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9"/>
            <p:cNvSpPr/>
            <p:nvPr/>
          </p:nvSpPr>
          <p:spPr>
            <a:xfrm>
              <a:off x="3625440" y="4457664"/>
              <a:ext cx="94688" cy="685824"/>
            </a:xfrm>
            <a:custGeom>
              <a:rect b="b" l="l" r="r" t="t"/>
              <a:pathLst>
                <a:path extrusionOk="0" h="21432" w="2959">
                  <a:moveTo>
                    <a:pt x="0" y="1"/>
                  </a:moveTo>
                  <a:lnTo>
                    <a:pt x="0" y="21432"/>
                  </a:lnTo>
                  <a:lnTo>
                    <a:pt x="2958" y="2143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9"/>
            <p:cNvSpPr/>
            <p:nvPr/>
          </p:nvSpPr>
          <p:spPr>
            <a:xfrm>
              <a:off x="4037984" y="4638048"/>
              <a:ext cx="94688" cy="505440"/>
            </a:xfrm>
            <a:custGeom>
              <a:rect b="b" l="l" r="r" t="t"/>
              <a:pathLst>
                <a:path extrusionOk="0" h="15795" w="2959">
                  <a:moveTo>
                    <a:pt x="1" y="1"/>
                  </a:moveTo>
                  <a:lnTo>
                    <a:pt x="1" y="15795"/>
                  </a:lnTo>
                  <a:lnTo>
                    <a:pt x="2959" y="15795"/>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9"/>
            <p:cNvSpPr/>
            <p:nvPr/>
          </p:nvSpPr>
          <p:spPr>
            <a:xfrm>
              <a:off x="3902272" y="4836288"/>
              <a:ext cx="94656" cy="307200"/>
            </a:xfrm>
            <a:custGeom>
              <a:rect b="b" l="l" r="r" t="t"/>
              <a:pathLst>
                <a:path extrusionOk="0" h="9600" w="2958">
                  <a:moveTo>
                    <a:pt x="0" y="1"/>
                  </a:moveTo>
                  <a:lnTo>
                    <a:pt x="0" y="9600"/>
                  </a:lnTo>
                  <a:lnTo>
                    <a:pt x="2958" y="960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9"/>
            <p:cNvSpPr/>
            <p:nvPr/>
          </p:nvSpPr>
          <p:spPr>
            <a:xfrm>
              <a:off x="4316608" y="4638048"/>
              <a:ext cx="94688" cy="505440"/>
            </a:xfrm>
            <a:custGeom>
              <a:rect b="b" l="l" r="r" t="t"/>
              <a:pathLst>
                <a:path extrusionOk="0" h="15795" w="2959">
                  <a:moveTo>
                    <a:pt x="0" y="1"/>
                  </a:moveTo>
                  <a:lnTo>
                    <a:pt x="0" y="15795"/>
                  </a:lnTo>
                  <a:lnTo>
                    <a:pt x="2958" y="1579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9"/>
            <p:cNvSpPr/>
            <p:nvPr/>
          </p:nvSpPr>
          <p:spPr>
            <a:xfrm>
              <a:off x="418086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9"/>
            <p:cNvSpPr/>
            <p:nvPr/>
          </p:nvSpPr>
          <p:spPr>
            <a:xfrm>
              <a:off x="4593408"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9"/>
            <p:cNvSpPr/>
            <p:nvPr/>
          </p:nvSpPr>
          <p:spPr>
            <a:xfrm>
              <a:off x="4457696"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9"/>
            <p:cNvSpPr/>
            <p:nvPr/>
          </p:nvSpPr>
          <p:spPr>
            <a:xfrm>
              <a:off x="4870240" y="4386240"/>
              <a:ext cx="94688" cy="757248"/>
            </a:xfrm>
            <a:custGeom>
              <a:rect b="b" l="l" r="r" t="t"/>
              <a:pathLst>
                <a:path extrusionOk="0" h="23664" w="2959">
                  <a:moveTo>
                    <a:pt x="0" y="0"/>
                  </a:moveTo>
                  <a:lnTo>
                    <a:pt x="0" y="23664"/>
                  </a:lnTo>
                  <a:lnTo>
                    <a:pt x="2958" y="23664"/>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9"/>
            <p:cNvSpPr/>
            <p:nvPr/>
          </p:nvSpPr>
          <p:spPr>
            <a:xfrm>
              <a:off x="4734496" y="4457664"/>
              <a:ext cx="94688" cy="685824"/>
            </a:xfrm>
            <a:custGeom>
              <a:rect b="b" l="l" r="r" t="t"/>
              <a:pathLst>
                <a:path extrusionOk="0" h="21432" w="2959">
                  <a:moveTo>
                    <a:pt x="1" y="1"/>
                  </a:moveTo>
                  <a:lnTo>
                    <a:pt x="1" y="21432"/>
                  </a:lnTo>
                  <a:lnTo>
                    <a:pt x="2959" y="2143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9"/>
            <p:cNvSpPr/>
            <p:nvPr/>
          </p:nvSpPr>
          <p:spPr>
            <a:xfrm>
              <a:off x="5147072" y="4157632"/>
              <a:ext cx="94656" cy="985856"/>
            </a:xfrm>
            <a:custGeom>
              <a:rect b="b" l="l" r="r" t="t"/>
              <a:pathLst>
                <a:path extrusionOk="0" h="30808" w="2958">
                  <a:moveTo>
                    <a:pt x="0" y="1"/>
                  </a:moveTo>
                  <a:lnTo>
                    <a:pt x="0" y="30808"/>
                  </a:lnTo>
                  <a:lnTo>
                    <a:pt x="2958" y="30808"/>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9"/>
            <p:cNvSpPr/>
            <p:nvPr/>
          </p:nvSpPr>
          <p:spPr>
            <a:xfrm>
              <a:off x="5011328" y="4229088"/>
              <a:ext cx="94688" cy="914400"/>
            </a:xfrm>
            <a:custGeom>
              <a:rect b="b" l="l" r="r" t="t"/>
              <a:pathLst>
                <a:path extrusionOk="0" h="28575" w="2959">
                  <a:moveTo>
                    <a:pt x="0" y="0"/>
                  </a:moveTo>
                  <a:lnTo>
                    <a:pt x="0" y="28575"/>
                  </a:lnTo>
                  <a:lnTo>
                    <a:pt x="2958" y="2857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9"/>
            <p:cNvSpPr/>
            <p:nvPr/>
          </p:nvSpPr>
          <p:spPr>
            <a:xfrm>
              <a:off x="5425664"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9"/>
            <p:cNvSpPr/>
            <p:nvPr/>
          </p:nvSpPr>
          <p:spPr>
            <a:xfrm>
              <a:off x="5289920" y="4277280"/>
              <a:ext cx="94688" cy="866208"/>
            </a:xfrm>
            <a:custGeom>
              <a:rect b="b" l="l" r="r" t="t"/>
              <a:pathLst>
                <a:path extrusionOk="0" h="27069" w="2959">
                  <a:moveTo>
                    <a:pt x="1" y="1"/>
                  </a:moveTo>
                  <a:lnTo>
                    <a:pt x="1" y="27069"/>
                  </a:lnTo>
                  <a:lnTo>
                    <a:pt x="2959" y="2706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9"/>
            <p:cNvSpPr/>
            <p:nvPr/>
          </p:nvSpPr>
          <p:spPr>
            <a:xfrm>
              <a:off x="5702496" y="4721984"/>
              <a:ext cx="94688" cy="421504"/>
            </a:xfrm>
            <a:custGeom>
              <a:rect b="b" l="l" r="r" t="t"/>
              <a:pathLst>
                <a:path extrusionOk="0" h="13172" w="2959">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9"/>
            <p:cNvSpPr/>
            <p:nvPr/>
          </p:nvSpPr>
          <p:spPr>
            <a:xfrm>
              <a:off x="5566752" y="4416608"/>
              <a:ext cx="94688" cy="726880"/>
            </a:xfrm>
            <a:custGeom>
              <a:rect b="b" l="l" r="r" t="t"/>
              <a:pathLst>
                <a:path extrusionOk="0" h="22715" w="2959">
                  <a:moveTo>
                    <a:pt x="0" y="0"/>
                  </a:moveTo>
                  <a:lnTo>
                    <a:pt x="0" y="22715"/>
                  </a:lnTo>
                  <a:lnTo>
                    <a:pt x="2958" y="2271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9"/>
            <p:cNvSpPr/>
            <p:nvPr/>
          </p:nvSpPr>
          <p:spPr>
            <a:xfrm>
              <a:off x="5979296" y="4571968"/>
              <a:ext cx="94688" cy="571520"/>
            </a:xfrm>
            <a:custGeom>
              <a:rect b="b" l="l" r="r" t="t"/>
              <a:pathLst>
                <a:path extrusionOk="0" h="17860" w="2959">
                  <a:moveTo>
                    <a:pt x="1" y="1"/>
                  </a:moveTo>
                  <a:lnTo>
                    <a:pt x="1" y="17860"/>
                  </a:lnTo>
                  <a:lnTo>
                    <a:pt x="2959" y="17860"/>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9"/>
            <p:cNvSpPr/>
            <p:nvPr/>
          </p:nvSpPr>
          <p:spPr>
            <a:xfrm>
              <a:off x="5843584" y="4813088"/>
              <a:ext cx="94688" cy="330400"/>
            </a:xfrm>
            <a:custGeom>
              <a:rect b="b" l="l" r="r" t="t"/>
              <a:pathLst>
                <a:path extrusionOk="0" h="10325" w="2959">
                  <a:moveTo>
                    <a:pt x="0" y="0"/>
                  </a:moveTo>
                  <a:lnTo>
                    <a:pt x="0" y="10325"/>
                  </a:lnTo>
                  <a:lnTo>
                    <a:pt x="2958" y="10325"/>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9"/>
            <p:cNvSpPr/>
            <p:nvPr/>
          </p:nvSpPr>
          <p:spPr>
            <a:xfrm>
              <a:off x="6256128"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9"/>
            <p:cNvSpPr/>
            <p:nvPr/>
          </p:nvSpPr>
          <p:spPr>
            <a:xfrm>
              <a:off x="61203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9"/>
            <p:cNvSpPr/>
            <p:nvPr/>
          </p:nvSpPr>
          <p:spPr>
            <a:xfrm>
              <a:off x="6534720" y="4505888"/>
              <a:ext cx="92896" cy="637600"/>
            </a:xfrm>
            <a:custGeom>
              <a:rect b="b" l="l" r="r" t="t"/>
              <a:pathLst>
                <a:path extrusionOk="0" h="19925" w="2903">
                  <a:moveTo>
                    <a:pt x="1" y="1"/>
                  </a:moveTo>
                  <a:lnTo>
                    <a:pt x="1" y="19925"/>
                  </a:lnTo>
                  <a:lnTo>
                    <a:pt x="2903" y="19925"/>
                  </a:lnTo>
                  <a:lnTo>
                    <a:pt x="2903"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9"/>
            <p:cNvSpPr/>
            <p:nvPr/>
          </p:nvSpPr>
          <p:spPr>
            <a:xfrm>
              <a:off x="6399008" y="4739840"/>
              <a:ext cx="92896" cy="403648"/>
            </a:xfrm>
            <a:custGeom>
              <a:rect b="b" l="l" r="r" t="t"/>
              <a:pathLst>
                <a:path extrusionOk="0" h="12614" w="2903">
                  <a:moveTo>
                    <a:pt x="0" y="1"/>
                  </a:moveTo>
                  <a:lnTo>
                    <a:pt x="0" y="12614"/>
                  </a:lnTo>
                  <a:lnTo>
                    <a:pt x="2902" y="12614"/>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9"/>
            <p:cNvSpPr/>
            <p:nvPr/>
          </p:nvSpPr>
          <p:spPr>
            <a:xfrm>
              <a:off x="6811552" y="4807712"/>
              <a:ext cx="94688" cy="335776"/>
            </a:xfrm>
            <a:custGeom>
              <a:rect b="b" l="l" r="r" t="t"/>
              <a:pathLst>
                <a:path extrusionOk="0" h="10493" w="2959">
                  <a:moveTo>
                    <a:pt x="0" y="1"/>
                  </a:moveTo>
                  <a:lnTo>
                    <a:pt x="0" y="10493"/>
                  </a:lnTo>
                  <a:lnTo>
                    <a:pt x="2958" y="1049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9"/>
            <p:cNvSpPr/>
            <p:nvPr/>
          </p:nvSpPr>
          <p:spPr>
            <a:xfrm>
              <a:off x="6675808" y="4614848"/>
              <a:ext cx="94688" cy="528640"/>
            </a:xfrm>
            <a:custGeom>
              <a:rect b="b" l="l" r="r" t="t"/>
              <a:pathLst>
                <a:path extrusionOk="0" h="16520" w="2959">
                  <a:moveTo>
                    <a:pt x="1" y="0"/>
                  </a:moveTo>
                  <a:lnTo>
                    <a:pt x="1" y="16520"/>
                  </a:lnTo>
                  <a:lnTo>
                    <a:pt x="2959" y="16520"/>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9"/>
            <p:cNvSpPr/>
            <p:nvPr/>
          </p:nvSpPr>
          <p:spPr>
            <a:xfrm>
              <a:off x="7088384" y="4739840"/>
              <a:ext cx="94688" cy="403648"/>
            </a:xfrm>
            <a:custGeom>
              <a:rect b="b" l="l" r="r" t="t"/>
              <a:pathLst>
                <a:path extrusionOk="0" h="12614" w="2959">
                  <a:moveTo>
                    <a:pt x="0" y="1"/>
                  </a:moveTo>
                  <a:lnTo>
                    <a:pt x="0" y="12614"/>
                  </a:lnTo>
                  <a:lnTo>
                    <a:pt x="2958" y="12614"/>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9"/>
            <p:cNvSpPr/>
            <p:nvPr/>
          </p:nvSpPr>
          <p:spPr>
            <a:xfrm>
              <a:off x="6952640" y="4530912"/>
              <a:ext cx="94688" cy="612576"/>
            </a:xfrm>
            <a:custGeom>
              <a:rect b="b" l="l" r="r" t="t"/>
              <a:pathLst>
                <a:path extrusionOk="0" h="19143" w="2959">
                  <a:moveTo>
                    <a:pt x="0" y="0"/>
                  </a:moveTo>
                  <a:lnTo>
                    <a:pt x="0" y="19143"/>
                  </a:lnTo>
                  <a:lnTo>
                    <a:pt x="2958" y="19143"/>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9"/>
            <p:cNvSpPr/>
            <p:nvPr/>
          </p:nvSpPr>
          <p:spPr>
            <a:xfrm>
              <a:off x="7365184" y="4739840"/>
              <a:ext cx="94688" cy="403648"/>
            </a:xfrm>
            <a:custGeom>
              <a:rect b="b" l="l" r="r" t="t"/>
              <a:pathLst>
                <a:path extrusionOk="0" h="12614" w="2959">
                  <a:moveTo>
                    <a:pt x="1" y="1"/>
                  </a:moveTo>
                  <a:lnTo>
                    <a:pt x="1" y="12614"/>
                  </a:lnTo>
                  <a:lnTo>
                    <a:pt x="2959" y="12614"/>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9"/>
            <p:cNvSpPr/>
            <p:nvPr/>
          </p:nvSpPr>
          <p:spPr>
            <a:xfrm>
              <a:off x="7229472" y="4825568"/>
              <a:ext cx="94688" cy="317920"/>
            </a:xfrm>
            <a:custGeom>
              <a:rect b="b" l="l" r="r" t="t"/>
              <a:pathLst>
                <a:path extrusionOk="0" h="9935" w="2959">
                  <a:moveTo>
                    <a:pt x="0" y="1"/>
                  </a:moveTo>
                  <a:lnTo>
                    <a:pt x="0" y="9935"/>
                  </a:lnTo>
                  <a:lnTo>
                    <a:pt x="2958" y="9935"/>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9"/>
            <p:cNvSpPr/>
            <p:nvPr/>
          </p:nvSpPr>
          <p:spPr>
            <a:xfrm>
              <a:off x="7643808" y="4632704"/>
              <a:ext cx="92896" cy="510784"/>
            </a:xfrm>
            <a:custGeom>
              <a:rect b="b" l="l" r="r" t="t"/>
              <a:pathLst>
                <a:path extrusionOk="0" h="15962" w="2903">
                  <a:moveTo>
                    <a:pt x="0" y="0"/>
                  </a:moveTo>
                  <a:lnTo>
                    <a:pt x="0" y="15962"/>
                  </a:lnTo>
                  <a:lnTo>
                    <a:pt x="2902" y="15962"/>
                  </a:lnTo>
                  <a:lnTo>
                    <a:pt x="2902"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9"/>
            <p:cNvSpPr/>
            <p:nvPr/>
          </p:nvSpPr>
          <p:spPr>
            <a:xfrm>
              <a:off x="7506272" y="4963104"/>
              <a:ext cx="94688" cy="180384"/>
            </a:xfrm>
            <a:custGeom>
              <a:rect b="b" l="l" r="r" t="t"/>
              <a:pathLst>
                <a:path extrusionOk="0" h="5637" w="2959">
                  <a:moveTo>
                    <a:pt x="1" y="0"/>
                  </a:moveTo>
                  <a:lnTo>
                    <a:pt x="1" y="5637"/>
                  </a:lnTo>
                  <a:lnTo>
                    <a:pt x="2959" y="5637"/>
                  </a:lnTo>
                  <a:lnTo>
                    <a:pt x="2959"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9"/>
            <p:cNvSpPr/>
            <p:nvPr/>
          </p:nvSpPr>
          <p:spPr>
            <a:xfrm>
              <a:off x="7920608" y="4909504"/>
              <a:ext cx="94688" cy="233984"/>
            </a:xfrm>
            <a:custGeom>
              <a:rect b="b" l="l" r="r" t="t"/>
              <a:pathLst>
                <a:path extrusionOk="0" h="7312" w="2959">
                  <a:moveTo>
                    <a:pt x="1" y="1"/>
                  </a:moveTo>
                  <a:lnTo>
                    <a:pt x="1" y="7312"/>
                  </a:lnTo>
                  <a:lnTo>
                    <a:pt x="2959" y="731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9"/>
            <p:cNvSpPr/>
            <p:nvPr/>
          </p:nvSpPr>
          <p:spPr>
            <a:xfrm>
              <a:off x="7784896" y="4777344"/>
              <a:ext cx="94688" cy="366144"/>
            </a:xfrm>
            <a:custGeom>
              <a:rect b="b" l="l" r="r" t="t"/>
              <a:pathLst>
                <a:path extrusionOk="0" h="11442" w="2959">
                  <a:moveTo>
                    <a:pt x="0" y="1"/>
                  </a:moveTo>
                  <a:lnTo>
                    <a:pt x="0" y="11442"/>
                  </a:lnTo>
                  <a:lnTo>
                    <a:pt x="2958" y="1144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9"/>
            <p:cNvSpPr/>
            <p:nvPr/>
          </p:nvSpPr>
          <p:spPr>
            <a:xfrm>
              <a:off x="8197440" y="4571968"/>
              <a:ext cx="94688" cy="571520"/>
            </a:xfrm>
            <a:custGeom>
              <a:rect b="b" l="l" r="r" t="t"/>
              <a:pathLst>
                <a:path extrusionOk="0" h="17860" w="2959">
                  <a:moveTo>
                    <a:pt x="0" y="1"/>
                  </a:moveTo>
                  <a:lnTo>
                    <a:pt x="0" y="17860"/>
                  </a:lnTo>
                  <a:lnTo>
                    <a:pt x="2958" y="17860"/>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9"/>
            <p:cNvSpPr/>
            <p:nvPr/>
          </p:nvSpPr>
          <p:spPr>
            <a:xfrm>
              <a:off x="8061696" y="4777344"/>
              <a:ext cx="94688" cy="366144"/>
            </a:xfrm>
            <a:custGeom>
              <a:rect b="b" l="l" r="r" t="t"/>
              <a:pathLst>
                <a:path extrusionOk="0" h="11442" w="2959">
                  <a:moveTo>
                    <a:pt x="1" y="1"/>
                  </a:moveTo>
                  <a:lnTo>
                    <a:pt x="1" y="11442"/>
                  </a:lnTo>
                  <a:lnTo>
                    <a:pt x="2959" y="11442"/>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9"/>
            <p:cNvSpPr/>
            <p:nvPr/>
          </p:nvSpPr>
          <p:spPr>
            <a:xfrm>
              <a:off x="8474272" y="4721984"/>
              <a:ext cx="94656" cy="421504"/>
            </a:xfrm>
            <a:custGeom>
              <a:rect b="b" l="l" r="r" t="t"/>
              <a:pathLst>
                <a:path extrusionOk="0" h="13172" w="2958">
                  <a:moveTo>
                    <a:pt x="0" y="1"/>
                  </a:moveTo>
                  <a:lnTo>
                    <a:pt x="0" y="13172"/>
                  </a:lnTo>
                  <a:lnTo>
                    <a:pt x="2958" y="13172"/>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9"/>
            <p:cNvSpPr/>
            <p:nvPr/>
          </p:nvSpPr>
          <p:spPr>
            <a:xfrm>
              <a:off x="8338528" y="4488032"/>
              <a:ext cx="94688" cy="655456"/>
            </a:xfrm>
            <a:custGeom>
              <a:rect b="b" l="l" r="r" t="t"/>
              <a:pathLst>
                <a:path extrusionOk="0" h="20483" w="2959">
                  <a:moveTo>
                    <a:pt x="0" y="1"/>
                  </a:moveTo>
                  <a:lnTo>
                    <a:pt x="0" y="20483"/>
                  </a:lnTo>
                  <a:lnTo>
                    <a:pt x="2958" y="20483"/>
                  </a:lnTo>
                  <a:lnTo>
                    <a:pt x="2958"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9"/>
            <p:cNvSpPr/>
            <p:nvPr/>
          </p:nvSpPr>
          <p:spPr>
            <a:xfrm>
              <a:off x="8751072" y="4409440"/>
              <a:ext cx="94688" cy="734048"/>
            </a:xfrm>
            <a:custGeom>
              <a:rect b="b" l="l" r="r" t="t"/>
              <a:pathLst>
                <a:path extrusionOk="0" h="22939" w="2959">
                  <a:moveTo>
                    <a:pt x="1" y="1"/>
                  </a:moveTo>
                  <a:lnTo>
                    <a:pt x="1" y="22939"/>
                  </a:lnTo>
                  <a:lnTo>
                    <a:pt x="2959" y="22939"/>
                  </a:lnTo>
                  <a:lnTo>
                    <a:pt x="2959"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9"/>
            <p:cNvSpPr/>
            <p:nvPr/>
          </p:nvSpPr>
          <p:spPr>
            <a:xfrm>
              <a:off x="8615360" y="4295168"/>
              <a:ext cx="94688" cy="848320"/>
            </a:xfrm>
            <a:custGeom>
              <a:rect b="b" l="l" r="r" t="t"/>
              <a:pathLst>
                <a:path extrusionOk="0" h="26510" w="2959">
                  <a:moveTo>
                    <a:pt x="0" y="0"/>
                  </a:moveTo>
                  <a:lnTo>
                    <a:pt x="0" y="26510"/>
                  </a:lnTo>
                  <a:lnTo>
                    <a:pt x="2958" y="26510"/>
                  </a:lnTo>
                  <a:lnTo>
                    <a:pt x="2958"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9"/>
            <p:cNvSpPr/>
            <p:nvPr/>
          </p:nvSpPr>
          <p:spPr>
            <a:xfrm>
              <a:off x="9029696" y="4409440"/>
              <a:ext cx="92896" cy="734048"/>
            </a:xfrm>
            <a:custGeom>
              <a:rect b="b" l="l" r="r" t="t"/>
              <a:pathLst>
                <a:path extrusionOk="0" h="22939" w="2903">
                  <a:moveTo>
                    <a:pt x="0" y="1"/>
                  </a:moveTo>
                  <a:lnTo>
                    <a:pt x="0" y="22939"/>
                  </a:lnTo>
                  <a:lnTo>
                    <a:pt x="2902" y="22939"/>
                  </a:lnTo>
                  <a:lnTo>
                    <a:pt x="2902" y="1"/>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9"/>
            <p:cNvSpPr/>
            <p:nvPr/>
          </p:nvSpPr>
          <p:spPr>
            <a:xfrm>
              <a:off x="8893952" y="4180864"/>
              <a:ext cx="92896" cy="962624"/>
            </a:xfrm>
            <a:custGeom>
              <a:rect b="b" l="l" r="r" t="t"/>
              <a:pathLst>
                <a:path extrusionOk="0" h="30082" w="2903">
                  <a:moveTo>
                    <a:pt x="1" y="0"/>
                  </a:moveTo>
                  <a:lnTo>
                    <a:pt x="1" y="30082"/>
                  </a:lnTo>
                  <a:lnTo>
                    <a:pt x="2903" y="30082"/>
                  </a:lnTo>
                  <a:lnTo>
                    <a:pt x="2903" y="0"/>
                  </a:lnTo>
                  <a:close/>
                </a:path>
              </a:pathLst>
            </a:custGeom>
            <a:solidFill>
              <a:srgbClr val="FFFFFF">
                <a:alpha val="1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 name="Google Shape;655;p9"/>
          <p:cNvSpPr/>
          <p:nvPr/>
        </p:nvSpPr>
        <p:spPr>
          <a:xfrm>
            <a:off x="0" y="3579000"/>
            <a:ext cx="9144000" cy="1293056"/>
          </a:xfrm>
          <a:custGeom>
            <a:rect b="b" l="l" r="r" t="t"/>
            <a:pathLst>
              <a:path extrusionOk="0" h="40408" w="28575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9"/>
          <p:cNvSpPr txBox="1"/>
          <p:nvPr>
            <p:ph type="title"/>
          </p:nvPr>
        </p:nvSpPr>
        <p:spPr>
          <a:xfrm>
            <a:off x="739675" y="401250"/>
            <a:ext cx="7686000" cy="8574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57" name="Google Shape;657;p9"/>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no graph">
  <p:cSld name="TITLE_ONLY_1">
    <p:spTree>
      <p:nvGrpSpPr>
        <p:cNvPr id="658" name="Shape 658"/>
        <p:cNvGrpSpPr/>
        <p:nvPr/>
      </p:nvGrpSpPr>
      <p:grpSpPr>
        <a:xfrm>
          <a:off x="0" y="0"/>
          <a:ext cx="0" cy="0"/>
          <a:chOff x="0" y="0"/>
          <a:chExt cx="0" cy="0"/>
        </a:xfrm>
      </p:grpSpPr>
      <p:sp>
        <p:nvSpPr>
          <p:cNvPr id="659" name="Google Shape;659;p10"/>
          <p:cNvSpPr/>
          <p:nvPr/>
        </p:nvSpPr>
        <p:spPr>
          <a:xfrm>
            <a:off x="-25" y="-11875"/>
            <a:ext cx="9144000" cy="823200"/>
          </a:xfrm>
          <a:prstGeom prst="rect">
            <a:avLst/>
          </a:pr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0"/>
          <p:cNvSpPr txBox="1"/>
          <p:nvPr>
            <p:ph type="title"/>
          </p:nvPr>
        </p:nvSpPr>
        <p:spPr>
          <a:xfrm>
            <a:off x="739675" y="-1"/>
            <a:ext cx="7686000" cy="716400"/>
          </a:xfrm>
          <a:prstGeom prst="rect">
            <a:avLst/>
          </a:prstGeom>
        </p:spPr>
        <p:txBody>
          <a:bodyPr anchorCtr="0" anchor="b"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61" name="Google Shape;661;p10"/>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rgbClr val="465573"/>
        </a:solidFill>
      </p:bgPr>
    </p:bg>
    <p:spTree>
      <p:nvGrpSpPr>
        <p:cNvPr id="5" name="Shape 5"/>
        <p:cNvGrpSpPr/>
        <p:nvPr/>
      </p:nvGrpSpPr>
      <p:grpSpPr>
        <a:xfrm>
          <a:off x="0" y="0"/>
          <a:ext cx="0" cy="0"/>
          <a:chOff x="0" y="0"/>
          <a:chExt cx="0" cy="0"/>
        </a:xfrm>
      </p:grpSpPr>
      <p:sp>
        <p:nvSpPr>
          <p:cNvPr id="6" name="Google Shape;6;p1"/>
          <p:cNvSpPr/>
          <p:nvPr/>
        </p:nvSpPr>
        <p:spPr>
          <a:xfrm>
            <a:off x="0" y="0"/>
            <a:ext cx="9144000" cy="5143488"/>
          </a:xfrm>
          <a:custGeom>
            <a:rect b="b" l="l" r="r" t="t"/>
            <a:pathLst>
              <a:path extrusionOk="0" h="160734" w="285750">
                <a:moveTo>
                  <a:pt x="17190" y="8595"/>
                </a:moveTo>
                <a:lnTo>
                  <a:pt x="17190" y="16799"/>
                </a:lnTo>
                <a:lnTo>
                  <a:pt x="8762" y="16799"/>
                </a:lnTo>
                <a:lnTo>
                  <a:pt x="8762" y="8595"/>
                </a:lnTo>
                <a:close/>
                <a:moveTo>
                  <a:pt x="25840" y="8595"/>
                </a:moveTo>
                <a:lnTo>
                  <a:pt x="25840" y="16799"/>
                </a:lnTo>
                <a:lnTo>
                  <a:pt x="17413" y="16799"/>
                </a:lnTo>
                <a:lnTo>
                  <a:pt x="17413" y="8595"/>
                </a:lnTo>
                <a:close/>
                <a:moveTo>
                  <a:pt x="34547" y="8595"/>
                </a:moveTo>
                <a:lnTo>
                  <a:pt x="34547" y="16799"/>
                </a:lnTo>
                <a:lnTo>
                  <a:pt x="26064" y="16799"/>
                </a:lnTo>
                <a:lnTo>
                  <a:pt x="26064" y="8595"/>
                </a:lnTo>
                <a:close/>
                <a:moveTo>
                  <a:pt x="43197" y="8595"/>
                </a:moveTo>
                <a:lnTo>
                  <a:pt x="43197" y="16799"/>
                </a:lnTo>
                <a:lnTo>
                  <a:pt x="34770" y="16799"/>
                </a:lnTo>
                <a:lnTo>
                  <a:pt x="34770" y="8595"/>
                </a:lnTo>
                <a:close/>
                <a:moveTo>
                  <a:pt x="51848" y="8595"/>
                </a:moveTo>
                <a:lnTo>
                  <a:pt x="51848" y="16799"/>
                </a:lnTo>
                <a:lnTo>
                  <a:pt x="43421" y="16799"/>
                </a:lnTo>
                <a:lnTo>
                  <a:pt x="43421" y="8595"/>
                </a:lnTo>
                <a:close/>
                <a:moveTo>
                  <a:pt x="60499" y="8595"/>
                </a:moveTo>
                <a:lnTo>
                  <a:pt x="60499" y="16799"/>
                </a:lnTo>
                <a:lnTo>
                  <a:pt x="52071" y="16799"/>
                </a:lnTo>
                <a:lnTo>
                  <a:pt x="52071" y="8595"/>
                </a:lnTo>
                <a:close/>
                <a:moveTo>
                  <a:pt x="69149" y="8595"/>
                </a:moveTo>
                <a:lnTo>
                  <a:pt x="69149" y="16799"/>
                </a:lnTo>
                <a:lnTo>
                  <a:pt x="60722" y="16799"/>
                </a:lnTo>
                <a:lnTo>
                  <a:pt x="60722" y="8595"/>
                </a:lnTo>
                <a:close/>
                <a:moveTo>
                  <a:pt x="77800" y="8595"/>
                </a:moveTo>
                <a:lnTo>
                  <a:pt x="77800" y="16799"/>
                </a:lnTo>
                <a:lnTo>
                  <a:pt x="69373" y="16799"/>
                </a:lnTo>
                <a:lnTo>
                  <a:pt x="69373" y="8595"/>
                </a:lnTo>
                <a:close/>
                <a:moveTo>
                  <a:pt x="86506" y="8595"/>
                </a:moveTo>
                <a:lnTo>
                  <a:pt x="86506" y="16799"/>
                </a:lnTo>
                <a:lnTo>
                  <a:pt x="78023" y="16799"/>
                </a:lnTo>
                <a:lnTo>
                  <a:pt x="78023" y="8595"/>
                </a:lnTo>
                <a:close/>
                <a:moveTo>
                  <a:pt x="95157" y="8595"/>
                </a:moveTo>
                <a:lnTo>
                  <a:pt x="95157" y="16799"/>
                </a:lnTo>
                <a:lnTo>
                  <a:pt x="86730" y="16799"/>
                </a:lnTo>
                <a:lnTo>
                  <a:pt x="86730" y="8595"/>
                </a:lnTo>
                <a:close/>
                <a:moveTo>
                  <a:pt x="103808" y="8595"/>
                </a:moveTo>
                <a:lnTo>
                  <a:pt x="103808" y="16799"/>
                </a:lnTo>
                <a:lnTo>
                  <a:pt x="95380" y="16799"/>
                </a:lnTo>
                <a:lnTo>
                  <a:pt x="95380" y="8595"/>
                </a:lnTo>
                <a:close/>
                <a:moveTo>
                  <a:pt x="112458" y="8595"/>
                </a:moveTo>
                <a:lnTo>
                  <a:pt x="112458" y="16799"/>
                </a:lnTo>
                <a:lnTo>
                  <a:pt x="104031" y="16799"/>
                </a:lnTo>
                <a:lnTo>
                  <a:pt x="104031" y="8595"/>
                </a:lnTo>
                <a:close/>
                <a:moveTo>
                  <a:pt x="121109" y="8595"/>
                </a:moveTo>
                <a:lnTo>
                  <a:pt x="121109" y="16799"/>
                </a:lnTo>
                <a:lnTo>
                  <a:pt x="112681" y="16799"/>
                </a:lnTo>
                <a:lnTo>
                  <a:pt x="112681" y="8595"/>
                </a:lnTo>
                <a:close/>
                <a:moveTo>
                  <a:pt x="129760" y="8595"/>
                </a:moveTo>
                <a:lnTo>
                  <a:pt x="129760" y="16799"/>
                </a:lnTo>
                <a:lnTo>
                  <a:pt x="121332" y="16799"/>
                </a:lnTo>
                <a:lnTo>
                  <a:pt x="121332" y="8595"/>
                </a:lnTo>
                <a:close/>
                <a:moveTo>
                  <a:pt x="138410" y="8595"/>
                </a:moveTo>
                <a:lnTo>
                  <a:pt x="138410" y="16799"/>
                </a:lnTo>
                <a:lnTo>
                  <a:pt x="129983" y="16799"/>
                </a:lnTo>
                <a:lnTo>
                  <a:pt x="129983" y="8595"/>
                </a:lnTo>
                <a:close/>
                <a:moveTo>
                  <a:pt x="147117" y="8595"/>
                </a:moveTo>
                <a:lnTo>
                  <a:pt x="147117" y="16799"/>
                </a:lnTo>
                <a:lnTo>
                  <a:pt x="138633" y="16799"/>
                </a:lnTo>
                <a:lnTo>
                  <a:pt x="138633" y="8595"/>
                </a:lnTo>
                <a:close/>
                <a:moveTo>
                  <a:pt x="155767" y="8595"/>
                </a:moveTo>
                <a:lnTo>
                  <a:pt x="155767" y="16799"/>
                </a:lnTo>
                <a:lnTo>
                  <a:pt x="147340" y="16799"/>
                </a:lnTo>
                <a:lnTo>
                  <a:pt x="147340" y="8595"/>
                </a:lnTo>
                <a:close/>
                <a:moveTo>
                  <a:pt x="164418" y="8595"/>
                </a:moveTo>
                <a:lnTo>
                  <a:pt x="164418" y="16799"/>
                </a:lnTo>
                <a:lnTo>
                  <a:pt x="155990" y="16799"/>
                </a:lnTo>
                <a:lnTo>
                  <a:pt x="155990" y="8595"/>
                </a:lnTo>
                <a:close/>
                <a:moveTo>
                  <a:pt x="173069" y="8595"/>
                </a:moveTo>
                <a:lnTo>
                  <a:pt x="173069" y="16799"/>
                </a:lnTo>
                <a:lnTo>
                  <a:pt x="164641" y="16799"/>
                </a:lnTo>
                <a:lnTo>
                  <a:pt x="164641" y="8595"/>
                </a:lnTo>
                <a:close/>
                <a:moveTo>
                  <a:pt x="181719" y="8595"/>
                </a:moveTo>
                <a:lnTo>
                  <a:pt x="181719" y="16799"/>
                </a:lnTo>
                <a:lnTo>
                  <a:pt x="173292" y="16799"/>
                </a:lnTo>
                <a:lnTo>
                  <a:pt x="173292" y="8595"/>
                </a:lnTo>
                <a:close/>
                <a:moveTo>
                  <a:pt x="190370" y="8595"/>
                </a:moveTo>
                <a:lnTo>
                  <a:pt x="190370" y="16799"/>
                </a:lnTo>
                <a:lnTo>
                  <a:pt x="181942" y="16799"/>
                </a:lnTo>
                <a:lnTo>
                  <a:pt x="181942" y="8595"/>
                </a:lnTo>
                <a:close/>
                <a:moveTo>
                  <a:pt x="199020" y="8595"/>
                </a:moveTo>
                <a:lnTo>
                  <a:pt x="199020" y="16799"/>
                </a:lnTo>
                <a:lnTo>
                  <a:pt x="190593" y="16799"/>
                </a:lnTo>
                <a:lnTo>
                  <a:pt x="190593" y="8595"/>
                </a:lnTo>
                <a:close/>
                <a:moveTo>
                  <a:pt x="207727" y="8595"/>
                </a:moveTo>
                <a:lnTo>
                  <a:pt x="207727" y="16799"/>
                </a:lnTo>
                <a:lnTo>
                  <a:pt x="199244" y="16799"/>
                </a:lnTo>
                <a:lnTo>
                  <a:pt x="199244" y="8595"/>
                </a:lnTo>
                <a:close/>
                <a:moveTo>
                  <a:pt x="216377" y="8595"/>
                </a:moveTo>
                <a:lnTo>
                  <a:pt x="216377" y="16799"/>
                </a:lnTo>
                <a:lnTo>
                  <a:pt x="207950" y="16799"/>
                </a:lnTo>
                <a:lnTo>
                  <a:pt x="207950" y="8595"/>
                </a:lnTo>
                <a:close/>
                <a:moveTo>
                  <a:pt x="225028" y="8595"/>
                </a:moveTo>
                <a:lnTo>
                  <a:pt x="225028" y="16799"/>
                </a:lnTo>
                <a:lnTo>
                  <a:pt x="216601" y="16799"/>
                </a:lnTo>
                <a:lnTo>
                  <a:pt x="216601" y="8595"/>
                </a:lnTo>
                <a:close/>
                <a:moveTo>
                  <a:pt x="233679" y="8595"/>
                </a:moveTo>
                <a:lnTo>
                  <a:pt x="233679" y="16799"/>
                </a:lnTo>
                <a:lnTo>
                  <a:pt x="225251" y="16799"/>
                </a:lnTo>
                <a:lnTo>
                  <a:pt x="225251" y="8595"/>
                </a:lnTo>
                <a:close/>
                <a:moveTo>
                  <a:pt x="242329" y="8595"/>
                </a:moveTo>
                <a:lnTo>
                  <a:pt x="242329" y="16799"/>
                </a:lnTo>
                <a:lnTo>
                  <a:pt x="233902" y="16799"/>
                </a:lnTo>
                <a:lnTo>
                  <a:pt x="233902" y="8595"/>
                </a:lnTo>
                <a:close/>
                <a:moveTo>
                  <a:pt x="250980" y="8595"/>
                </a:moveTo>
                <a:lnTo>
                  <a:pt x="250980" y="16799"/>
                </a:lnTo>
                <a:lnTo>
                  <a:pt x="242553" y="16799"/>
                </a:lnTo>
                <a:lnTo>
                  <a:pt x="242553" y="8595"/>
                </a:lnTo>
                <a:close/>
                <a:moveTo>
                  <a:pt x="259686" y="8595"/>
                </a:moveTo>
                <a:lnTo>
                  <a:pt x="259686" y="16799"/>
                </a:lnTo>
                <a:lnTo>
                  <a:pt x="251203" y="16799"/>
                </a:lnTo>
                <a:lnTo>
                  <a:pt x="251203" y="8595"/>
                </a:lnTo>
                <a:close/>
                <a:moveTo>
                  <a:pt x="268337" y="8595"/>
                </a:moveTo>
                <a:lnTo>
                  <a:pt x="268337" y="16799"/>
                </a:lnTo>
                <a:lnTo>
                  <a:pt x="259910" y="16799"/>
                </a:lnTo>
                <a:lnTo>
                  <a:pt x="259910" y="8595"/>
                </a:lnTo>
                <a:close/>
                <a:moveTo>
                  <a:pt x="276988" y="8595"/>
                </a:moveTo>
                <a:lnTo>
                  <a:pt x="276988" y="16799"/>
                </a:lnTo>
                <a:lnTo>
                  <a:pt x="268560" y="16799"/>
                </a:lnTo>
                <a:lnTo>
                  <a:pt x="268560" y="8595"/>
                </a:lnTo>
                <a:close/>
                <a:moveTo>
                  <a:pt x="17190" y="17022"/>
                </a:moveTo>
                <a:lnTo>
                  <a:pt x="17190" y="25282"/>
                </a:lnTo>
                <a:lnTo>
                  <a:pt x="8762" y="25282"/>
                </a:lnTo>
                <a:lnTo>
                  <a:pt x="8762" y="17022"/>
                </a:lnTo>
                <a:close/>
                <a:moveTo>
                  <a:pt x="25840" y="17022"/>
                </a:moveTo>
                <a:lnTo>
                  <a:pt x="25840" y="25282"/>
                </a:lnTo>
                <a:lnTo>
                  <a:pt x="17413" y="25282"/>
                </a:lnTo>
                <a:lnTo>
                  <a:pt x="17413" y="17022"/>
                </a:lnTo>
                <a:close/>
                <a:moveTo>
                  <a:pt x="34547" y="17022"/>
                </a:moveTo>
                <a:lnTo>
                  <a:pt x="34547" y="25282"/>
                </a:lnTo>
                <a:lnTo>
                  <a:pt x="26064" y="25282"/>
                </a:lnTo>
                <a:lnTo>
                  <a:pt x="26064" y="17022"/>
                </a:lnTo>
                <a:close/>
                <a:moveTo>
                  <a:pt x="43197" y="17022"/>
                </a:moveTo>
                <a:lnTo>
                  <a:pt x="43197" y="25282"/>
                </a:lnTo>
                <a:lnTo>
                  <a:pt x="34770" y="25282"/>
                </a:lnTo>
                <a:lnTo>
                  <a:pt x="34770" y="17022"/>
                </a:lnTo>
                <a:close/>
                <a:moveTo>
                  <a:pt x="51848" y="17022"/>
                </a:moveTo>
                <a:lnTo>
                  <a:pt x="51848" y="25282"/>
                </a:lnTo>
                <a:lnTo>
                  <a:pt x="43421" y="25282"/>
                </a:lnTo>
                <a:lnTo>
                  <a:pt x="43421" y="17022"/>
                </a:lnTo>
                <a:close/>
                <a:moveTo>
                  <a:pt x="60499" y="17022"/>
                </a:moveTo>
                <a:lnTo>
                  <a:pt x="60499" y="25282"/>
                </a:lnTo>
                <a:lnTo>
                  <a:pt x="52071" y="25282"/>
                </a:lnTo>
                <a:lnTo>
                  <a:pt x="52071" y="17022"/>
                </a:lnTo>
                <a:close/>
                <a:moveTo>
                  <a:pt x="69149" y="17022"/>
                </a:moveTo>
                <a:lnTo>
                  <a:pt x="69149" y="25282"/>
                </a:lnTo>
                <a:lnTo>
                  <a:pt x="60722" y="25282"/>
                </a:lnTo>
                <a:lnTo>
                  <a:pt x="60722" y="17022"/>
                </a:lnTo>
                <a:close/>
                <a:moveTo>
                  <a:pt x="77800" y="17022"/>
                </a:moveTo>
                <a:lnTo>
                  <a:pt x="77800" y="25282"/>
                </a:lnTo>
                <a:lnTo>
                  <a:pt x="69373" y="25282"/>
                </a:lnTo>
                <a:lnTo>
                  <a:pt x="69373" y="17022"/>
                </a:lnTo>
                <a:close/>
                <a:moveTo>
                  <a:pt x="86506" y="17022"/>
                </a:moveTo>
                <a:lnTo>
                  <a:pt x="86506" y="25282"/>
                </a:lnTo>
                <a:lnTo>
                  <a:pt x="78023" y="25282"/>
                </a:lnTo>
                <a:lnTo>
                  <a:pt x="78023" y="17022"/>
                </a:lnTo>
                <a:close/>
                <a:moveTo>
                  <a:pt x="95157" y="17022"/>
                </a:moveTo>
                <a:lnTo>
                  <a:pt x="95157" y="25282"/>
                </a:lnTo>
                <a:lnTo>
                  <a:pt x="86730" y="25282"/>
                </a:lnTo>
                <a:lnTo>
                  <a:pt x="86730" y="17022"/>
                </a:lnTo>
                <a:close/>
                <a:moveTo>
                  <a:pt x="103808" y="17022"/>
                </a:moveTo>
                <a:lnTo>
                  <a:pt x="103808" y="25282"/>
                </a:lnTo>
                <a:lnTo>
                  <a:pt x="95380" y="25282"/>
                </a:lnTo>
                <a:lnTo>
                  <a:pt x="95380" y="17022"/>
                </a:lnTo>
                <a:close/>
                <a:moveTo>
                  <a:pt x="112458" y="17022"/>
                </a:moveTo>
                <a:lnTo>
                  <a:pt x="112458" y="25282"/>
                </a:lnTo>
                <a:lnTo>
                  <a:pt x="104031" y="25282"/>
                </a:lnTo>
                <a:lnTo>
                  <a:pt x="104031" y="17022"/>
                </a:lnTo>
                <a:close/>
                <a:moveTo>
                  <a:pt x="121109" y="17022"/>
                </a:moveTo>
                <a:lnTo>
                  <a:pt x="121109" y="25282"/>
                </a:lnTo>
                <a:lnTo>
                  <a:pt x="112681" y="25282"/>
                </a:lnTo>
                <a:lnTo>
                  <a:pt x="112681" y="17022"/>
                </a:lnTo>
                <a:close/>
                <a:moveTo>
                  <a:pt x="129760" y="17022"/>
                </a:moveTo>
                <a:lnTo>
                  <a:pt x="129760" y="25282"/>
                </a:lnTo>
                <a:lnTo>
                  <a:pt x="121332" y="25282"/>
                </a:lnTo>
                <a:lnTo>
                  <a:pt x="121332" y="17022"/>
                </a:lnTo>
                <a:close/>
                <a:moveTo>
                  <a:pt x="138410" y="17022"/>
                </a:moveTo>
                <a:lnTo>
                  <a:pt x="138410" y="25282"/>
                </a:lnTo>
                <a:lnTo>
                  <a:pt x="129983" y="25282"/>
                </a:lnTo>
                <a:lnTo>
                  <a:pt x="129983" y="17022"/>
                </a:lnTo>
                <a:close/>
                <a:moveTo>
                  <a:pt x="147117" y="17022"/>
                </a:moveTo>
                <a:lnTo>
                  <a:pt x="147117" y="25282"/>
                </a:lnTo>
                <a:lnTo>
                  <a:pt x="138633" y="25282"/>
                </a:lnTo>
                <a:lnTo>
                  <a:pt x="138633" y="17022"/>
                </a:lnTo>
                <a:close/>
                <a:moveTo>
                  <a:pt x="155767" y="17022"/>
                </a:moveTo>
                <a:lnTo>
                  <a:pt x="155767" y="25282"/>
                </a:lnTo>
                <a:lnTo>
                  <a:pt x="147340" y="25282"/>
                </a:lnTo>
                <a:lnTo>
                  <a:pt x="147340" y="17022"/>
                </a:lnTo>
                <a:close/>
                <a:moveTo>
                  <a:pt x="164418" y="17022"/>
                </a:moveTo>
                <a:lnTo>
                  <a:pt x="164418" y="25282"/>
                </a:lnTo>
                <a:lnTo>
                  <a:pt x="155990" y="25282"/>
                </a:lnTo>
                <a:lnTo>
                  <a:pt x="155990" y="17022"/>
                </a:lnTo>
                <a:close/>
                <a:moveTo>
                  <a:pt x="173069" y="17022"/>
                </a:moveTo>
                <a:lnTo>
                  <a:pt x="173069" y="25282"/>
                </a:lnTo>
                <a:lnTo>
                  <a:pt x="164641" y="25282"/>
                </a:lnTo>
                <a:lnTo>
                  <a:pt x="164641" y="17022"/>
                </a:lnTo>
                <a:close/>
                <a:moveTo>
                  <a:pt x="181719" y="17022"/>
                </a:moveTo>
                <a:lnTo>
                  <a:pt x="181719" y="25282"/>
                </a:lnTo>
                <a:lnTo>
                  <a:pt x="173292" y="25282"/>
                </a:lnTo>
                <a:lnTo>
                  <a:pt x="173292" y="17022"/>
                </a:lnTo>
                <a:close/>
                <a:moveTo>
                  <a:pt x="190370" y="17022"/>
                </a:moveTo>
                <a:lnTo>
                  <a:pt x="190370" y="25282"/>
                </a:lnTo>
                <a:lnTo>
                  <a:pt x="181942" y="25282"/>
                </a:lnTo>
                <a:lnTo>
                  <a:pt x="181942" y="17022"/>
                </a:lnTo>
                <a:close/>
                <a:moveTo>
                  <a:pt x="199020" y="17022"/>
                </a:moveTo>
                <a:lnTo>
                  <a:pt x="199020" y="25282"/>
                </a:lnTo>
                <a:lnTo>
                  <a:pt x="190593" y="25282"/>
                </a:lnTo>
                <a:lnTo>
                  <a:pt x="190593" y="17022"/>
                </a:lnTo>
                <a:close/>
                <a:moveTo>
                  <a:pt x="207727" y="17022"/>
                </a:moveTo>
                <a:lnTo>
                  <a:pt x="207727" y="25282"/>
                </a:lnTo>
                <a:lnTo>
                  <a:pt x="199244" y="25282"/>
                </a:lnTo>
                <a:lnTo>
                  <a:pt x="199244" y="17022"/>
                </a:lnTo>
                <a:close/>
                <a:moveTo>
                  <a:pt x="216377" y="17022"/>
                </a:moveTo>
                <a:lnTo>
                  <a:pt x="216377" y="25282"/>
                </a:lnTo>
                <a:lnTo>
                  <a:pt x="207950" y="25282"/>
                </a:lnTo>
                <a:lnTo>
                  <a:pt x="207950" y="17022"/>
                </a:lnTo>
                <a:close/>
                <a:moveTo>
                  <a:pt x="225028" y="17022"/>
                </a:moveTo>
                <a:lnTo>
                  <a:pt x="225028" y="25282"/>
                </a:lnTo>
                <a:lnTo>
                  <a:pt x="216601" y="25282"/>
                </a:lnTo>
                <a:lnTo>
                  <a:pt x="216601" y="17022"/>
                </a:lnTo>
                <a:close/>
                <a:moveTo>
                  <a:pt x="233679" y="17022"/>
                </a:moveTo>
                <a:lnTo>
                  <a:pt x="233679" y="25282"/>
                </a:lnTo>
                <a:lnTo>
                  <a:pt x="225251" y="25282"/>
                </a:lnTo>
                <a:lnTo>
                  <a:pt x="225251" y="17022"/>
                </a:lnTo>
                <a:close/>
                <a:moveTo>
                  <a:pt x="242329" y="17022"/>
                </a:moveTo>
                <a:lnTo>
                  <a:pt x="242329" y="25282"/>
                </a:lnTo>
                <a:lnTo>
                  <a:pt x="233902" y="25282"/>
                </a:lnTo>
                <a:lnTo>
                  <a:pt x="233902" y="17022"/>
                </a:lnTo>
                <a:close/>
                <a:moveTo>
                  <a:pt x="250980" y="17022"/>
                </a:moveTo>
                <a:lnTo>
                  <a:pt x="250980" y="25282"/>
                </a:lnTo>
                <a:lnTo>
                  <a:pt x="242553" y="25282"/>
                </a:lnTo>
                <a:lnTo>
                  <a:pt x="242553" y="17022"/>
                </a:lnTo>
                <a:close/>
                <a:moveTo>
                  <a:pt x="259686" y="17022"/>
                </a:moveTo>
                <a:lnTo>
                  <a:pt x="259686" y="25282"/>
                </a:lnTo>
                <a:lnTo>
                  <a:pt x="251203" y="25282"/>
                </a:lnTo>
                <a:lnTo>
                  <a:pt x="251203" y="17022"/>
                </a:lnTo>
                <a:close/>
                <a:moveTo>
                  <a:pt x="268337" y="17022"/>
                </a:moveTo>
                <a:lnTo>
                  <a:pt x="268337" y="25282"/>
                </a:lnTo>
                <a:lnTo>
                  <a:pt x="259910" y="25282"/>
                </a:lnTo>
                <a:lnTo>
                  <a:pt x="259910" y="17022"/>
                </a:lnTo>
                <a:close/>
                <a:moveTo>
                  <a:pt x="276988" y="17022"/>
                </a:moveTo>
                <a:lnTo>
                  <a:pt x="276988" y="25282"/>
                </a:lnTo>
                <a:lnTo>
                  <a:pt x="268560" y="25282"/>
                </a:lnTo>
                <a:lnTo>
                  <a:pt x="268560" y="17022"/>
                </a:lnTo>
                <a:close/>
                <a:moveTo>
                  <a:pt x="17190" y="25505"/>
                </a:moveTo>
                <a:lnTo>
                  <a:pt x="17190" y="33709"/>
                </a:lnTo>
                <a:lnTo>
                  <a:pt x="8762" y="33709"/>
                </a:lnTo>
                <a:lnTo>
                  <a:pt x="8762" y="25505"/>
                </a:lnTo>
                <a:close/>
                <a:moveTo>
                  <a:pt x="25840" y="25505"/>
                </a:moveTo>
                <a:lnTo>
                  <a:pt x="25840" y="33709"/>
                </a:lnTo>
                <a:lnTo>
                  <a:pt x="17413" y="33709"/>
                </a:lnTo>
                <a:lnTo>
                  <a:pt x="17413" y="25505"/>
                </a:lnTo>
                <a:close/>
                <a:moveTo>
                  <a:pt x="34547" y="25505"/>
                </a:moveTo>
                <a:lnTo>
                  <a:pt x="34547" y="33709"/>
                </a:lnTo>
                <a:lnTo>
                  <a:pt x="26064" y="33709"/>
                </a:lnTo>
                <a:lnTo>
                  <a:pt x="26064" y="25505"/>
                </a:lnTo>
                <a:close/>
                <a:moveTo>
                  <a:pt x="43197" y="25505"/>
                </a:moveTo>
                <a:lnTo>
                  <a:pt x="43197" y="33709"/>
                </a:lnTo>
                <a:lnTo>
                  <a:pt x="34770" y="33709"/>
                </a:lnTo>
                <a:lnTo>
                  <a:pt x="34770" y="25505"/>
                </a:lnTo>
                <a:close/>
                <a:moveTo>
                  <a:pt x="51848" y="25505"/>
                </a:moveTo>
                <a:lnTo>
                  <a:pt x="51848" y="33709"/>
                </a:lnTo>
                <a:lnTo>
                  <a:pt x="43421" y="33709"/>
                </a:lnTo>
                <a:lnTo>
                  <a:pt x="43421" y="25505"/>
                </a:lnTo>
                <a:close/>
                <a:moveTo>
                  <a:pt x="60499" y="25505"/>
                </a:moveTo>
                <a:lnTo>
                  <a:pt x="60499" y="33709"/>
                </a:lnTo>
                <a:lnTo>
                  <a:pt x="52071" y="33709"/>
                </a:lnTo>
                <a:lnTo>
                  <a:pt x="52071" y="25505"/>
                </a:lnTo>
                <a:close/>
                <a:moveTo>
                  <a:pt x="69149" y="25505"/>
                </a:moveTo>
                <a:lnTo>
                  <a:pt x="69149" y="33709"/>
                </a:lnTo>
                <a:lnTo>
                  <a:pt x="60722" y="33709"/>
                </a:lnTo>
                <a:lnTo>
                  <a:pt x="60722" y="25505"/>
                </a:lnTo>
                <a:close/>
                <a:moveTo>
                  <a:pt x="77800" y="25505"/>
                </a:moveTo>
                <a:lnTo>
                  <a:pt x="77800" y="33709"/>
                </a:lnTo>
                <a:lnTo>
                  <a:pt x="69373" y="33709"/>
                </a:lnTo>
                <a:lnTo>
                  <a:pt x="69373" y="25505"/>
                </a:lnTo>
                <a:close/>
                <a:moveTo>
                  <a:pt x="86506" y="25505"/>
                </a:moveTo>
                <a:lnTo>
                  <a:pt x="86506" y="33709"/>
                </a:lnTo>
                <a:lnTo>
                  <a:pt x="78023" y="33709"/>
                </a:lnTo>
                <a:lnTo>
                  <a:pt x="78023" y="25505"/>
                </a:lnTo>
                <a:close/>
                <a:moveTo>
                  <a:pt x="95157" y="25505"/>
                </a:moveTo>
                <a:lnTo>
                  <a:pt x="95157" y="33709"/>
                </a:lnTo>
                <a:lnTo>
                  <a:pt x="86730" y="33709"/>
                </a:lnTo>
                <a:lnTo>
                  <a:pt x="86730" y="25505"/>
                </a:lnTo>
                <a:close/>
                <a:moveTo>
                  <a:pt x="103808" y="25505"/>
                </a:moveTo>
                <a:lnTo>
                  <a:pt x="103808" y="33709"/>
                </a:lnTo>
                <a:lnTo>
                  <a:pt x="95380" y="33709"/>
                </a:lnTo>
                <a:lnTo>
                  <a:pt x="95380" y="25505"/>
                </a:lnTo>
                <a:close/>
                <a:moveTo>
                  <a:pt x="112458" y="25505"/>
                </a:moveTo>
                <a:lnTo>
                  <a:pt x="112458" y="33709"/>
                </a:lnTo>
                <a:lnTo>
                  <a:pt x="104031" y="33709"/>
                </a:lnTo>
                <a:lnTo>
                  <a:pt x="104031" y="25505"/>
                </a:lnTo>
                <a:close/>
                <a:moveTo>
                  <a:pt x="121109" y="25505"/>
                </a:moveTo>
                <a:lnTo>
                  <a:pt x="121109" y="33709"/>
                </a:lnTo>
                <a:lnTo>
                  <a:pt x="112681" y="33709"/>
                </a:lnTo>
                <a:lnTo>
                  <a:pt x="112681" y="25505"/>
                </a:lnTo>
                <a:close/>
                <a:moveTo>
                  <a:pt x="129760" y="25505"/>
                </a:moveTo>
                <a:lnTo>
                  <a:pt x="129760" y="33709"/>
                </a:lnTo>
                <a:lnTo>
                  <a:pt x="121332" y="33709"/>
                </a:lnTo>
                <a:lnTo>
                  <a:pt x="121332" y="25505"/>
                </a:lnTo>
                <a:close/>
                <a:moveTo>
                  <a:pt x="138410" y="25505"/>
                </a:moveTo>
                <a:lnTo>
                  <a:pt x="138410" y="33709"/>
                </a:lnTo>
                <a:lnTo>
                  <a:pt x="129983" y="33709"/>
                </a:lnTo>
                <a:lnTo>
                  <a:pt x="129983" y="25505"/>
                </a:lnTo>
                <a:close/>
                <a:moveTo>
                  <a:pt x="147117" y="25505"/>
                </a:moveTo>
                <a:lnTo>
                  <a:pt x="147117" y="33709"/>
                </a:lnTo>
                <a:lnTo>
                  <a:pt x="138633" y="33709"/>
                </a:lnTo>
                <a:lnTo>
                  <a:pt x="138633" y="25505"/>
                </a:lnTo>
                <a:close/>
                <a:moveTo>
                  <a:pt x="155767" y="25505"/>
                </a:moveTo>
                <a:lnTo>
                  <a:pt x="155767" y="33709"/>
                </a:lnTo>
                <a:lnTo>
                  <a:pt x="147340" y="33709"/>
                </a:lnTo>
                <a:lnTo>
                  <a:pt x="147340" y="25505"/>
                </a:lnTo>
                <a:close/>
                <a:moveTo>
                  <a:pt x="164418" y="25505"/>
                </a:moveTo>
                <a:lnTo>
                  <a:pt x="164418" y="33709"/>
                </a:lnTo>
                <a:lnTo>
                  <a:pt x="155990" y="33709"/>
                </a:lnTo>
                <a:lnTo>
                  <a:pt x="155990" y="25505"/>
                </a:lnTo>
                <a:close/>
                <a:moveTo>
                  <a:pt x="173069" y="25505"/>
                </a:moveTo>
                <a:lnTo>
                  <a:pt x="173069" y="33709"/>
                </a:lnTo>
                <a:lnTo>
                  <a:pt x="164641" y="33709"/>
                </a:lnTo>
                <a:lnTo>
                  <a:pt x="164641" y="25505"/>
                </a:lnTo>
                <a:close/>
                <a:moveTo>
                  <a:pt x="181719" y="25505"/>
                </a:moveTo>
                <a:lnTo>
                  <a:pt x="181719" y="33709"/>
                </a:lnTo>
                <a:lnTo>
                  <a:pt x="173292" y="33709"/>
                </a:lnTo>
                <a:lnTo>
                  <a:pt x="173292" y="25505"/>
                </a:lnTo>
                <a:close/>
                <a:moveTo>
                  <a:pt x="190370" y="25505"/>
                </a:moveTo>
                <a:lnTo>
                  <a:pt x="190370" y="33709"/>
                </a:lnTo>
                <a:lnTo>
                  <a:pt x="181942" y="33709"/>
                </a:lnTo>
                <a:lnTo>
                  <a:pt x="181942" y="25505"/>
                </a:lnTo>
                <a:close/>
                <a:moveTo>
                  <a:pt x="199020" y="25505"/>
                </a:moveTo>
                <a:lnTo>
                  <a:pt x="199020" y="33709"/>
                </a:lnTo>
                <a:lnTo>
                  <a:pt x="190593" y="33709"/>
                </a:lnTo>
                <a:lnTo>
                  <a:pt x="190593" y="25505"/>
                </a:lnTo>
                <a:close/>
                <a:moveTo>
                  <a:pt x="207727" y="25505"/>
                </a:moveTo>
                <a:lnTo>
                  <a:pt x="207727" y="33709"/>
                </a:lnTo>
                <a:lnTo>
                  <a:pt x="199244" y="33709"/>
                </a:lnTo>
                <a:lnTo>
                  <a:pt x="199244" y="25505"/>
                </a:lnTo>
                <a:close/>
                <a:moveTo>
                  <a:pt x="216377" y="25505"/>
                </a:moveTo>
                <a:lnTo>
                  <a:pt x="216377" y="33709"/>
                </a:lnTo>
                <a:lnTo>
                  <a:pt x="207950" y="33709"/>
                </a:lnTo>
                <a:lnTo>
                  <a:pt x="207950" y="25505"/>
                </a:lnTo>
                <a:close/>
                <a:moveTo>
                  <a:pt x="225028" y="25505"/>
                </a:moveTo>
                <a:lnTo>
                  <a:pt x="225028" y="33709"/>
                </a:lnTo>
                <a:lnTo>
                  <a:pt x="216601" y="33709"/>
                </a:lnTo>
                <a:lnTo>
                  <a:pt x="216601" y="25505"/>
                </a:lnTo>
                <a:close/>
                <a:moveTo>
                  <a:pt x="233679" y="25505"/>
                </a:moveTo>
                <a:lnTo>
                  <a:pt x="233679" y="33709"/>
                </a:lnTo>
                <a:lnTo>
                  <a:pt x="225251" y="33709"/>
                </a:lnTo>
                <a:lnTo>
                  <a:pt x="225251" y="25505"/>
                </a:lnTo>
                <a:close/>
                <a:moveTo>
                  <a:pt x="242329" y="25505"/>
                </a:moveTo>
                <a:lnTo>
                  <a:pt x="242329" y="33709"/>
                </a:lnTo>
                <a:lnTo>
                  <a:pt x="233902" y="33709"/>
                </a:lnTo>
                <a:lnTo>
                  <a:pt x="233902" y="25505"/>
                </a:lnTo>
                <a:close/>
                <a:moveTo>
                  <a:pt x="250980" y="25505"/>
                </a:moveTo>
                <a:lnTo>
                  <a:pt x="250980" y="33709"/>
                </a:lnTo>
                <a:lnTo>
                  <a:pt x="242553" y="33709"/>
                </a:lnTo>
                <a:lnTo>
                  <a:pt x="242553" y="25505"/>
                </a:lnTo>
                <a:close/>
                <a:moveTo>
                  <a:pt x="259686" y="25505"/>
                </a:moveTo>
                <a:lnTo>
                  <a:pt x="259686" y="33709"/>
                </a:lnTo>
                <a:lnTo>
                  <a:pt x="251203" y="33709"/>
                </a:lnTo>
                <a:lnTo>
                  <a:pt x="251203" y="25505"/>
                </a:lnTo>
                <a:close/>
                <a:moveTo>
                  <a:pt x="268337" y="25505"/>
                </a:moveTo>
                <a:lnTo>
                  <a:pt x="268337" y="33709"/>
                </a:lnTo>
                <a:lnTo>
                  <a:pt x="259910" y="33709"/>
                </a:lnTo>
                <a:lnTo>
                  <a:pt x="259910" y="25505"/>
                </a:lnTo>
                <a:close/>
                <a:moveTo>
                  <a:pt x="276988" y="25505"/>
                </a:moveTo>
                <a:lnTo>
                  <a:pt x="276988" y="33709"/>
                </a:lnTo>
                <a:lnTo>
                  <a:pt x="268560" y="33709"/>
                </a:lnTo>
                <a:lnTo>
                  <a:pt x="268560" y="25505"/>
                </a:lnTo>
                <a:close/>
                <a:moveTo>
                  <a:pt x="17190" y="33933"/>
                </a:moveTo>
                <a:lnTo>
                  <a:pt x="17190" y="42193"/>
                </a:lnTo>
                <a:lnTo>
                  <a:pt x="8762" y="42193"/>
                </a:lnTo>
                <a:lnTo>
                  <a:pt x="8762" y="33933"/>
                </a:lnTo>
                <a:close/>
                <a:moveTo>
                  <a:pt x="25840" y="33933"/>
                </a:moveTo>
                <a:lnTo>
                  <a:pt x="25840" y="42193"/>
                </a:lnTo>
                <a:lnTo>
                  <a:pt x="17413" y="42193"/>
                </a:lnTo>
                <a:lnTo>
                  <a:pt x="17413" y="33933"/>
                </a:lnTo>
                <a:close/>
                <a:moveTo>
                  <a:pt x="34547" y="33933"/>
                </a:moveTo>
                <a:lnTo>
                  <a:pt x="34547" y="42193"/>
                </a:lnTo>
                <a:lnTo>
                  <a:pt x="26064" y="42193"/>
                </a:lnTo>
                <a:lnTo>
                  <a:pt x="26064" y="33933"/>
                </a:lnTo>
                <a:close/>
                <a:moveTo>
                  <a:pt x="43197" y="33933"/>
                </a:moveTo>
                <a:lnTo>
                  <a:pt x="43197" y="42193"/>
                </a:lnTo>
                <a:lnTo>
                  <a:pt x="34770" y="42193"/>
                </a:lnTo>
                <a:lnTo>
                  <a:pt x="34770" y="33933"/>
                </a:lnTo>
                <a:close/>
                <a:moveTo>
                  <a:pt x="51848" y="33933"/>
                </a:moveTo>
                <a:lnTo>
                  <a:pt x="51848" y="42193"/>
                </a:lnTo>
                <a:lnTo>
                  <a:pt x="43421" y="42193"/>
                </a:lnTo>
                <a:lnTo>
                  <a:pt x="43421" y="33933"/>
                </a:lnTo>
                <a:close/>
                <a:moveTo>
                  <a:pt x="60499" y="33933"/>
                </a:moveTo>
                <a:lnTo>
                  <a:pt x="60499" y="42193"/>
                </a:lnTo>
                <a:lnTo>
                  <a:pt x="52071" y="42193"/>
                </a:lnTo>
                <a:lnTo>
                  <a:pt x="52071" y="33933"/>
                </a:lnTo>
                <a:close/>
                <a:moveTo>
                  <a:pt x="69149" y="33933"/>
                </a:moveTo>
                <a:lnTo>
                  <a:pt x="69149" y="42193"/>
                </a:lnTo>
                <a:lnTo>
                  <a:pt x="60722" y="42193"/>
                </a:lnTo>
                <a:lnTo>
                  <a:pt x="60722" y="33933"/>
                </a:lnTo>
                <a:close/>
                <a:moveTo>
                  <a:pt x="77800" y="33933"/>
                </a:moveTo>
                <a:lnTo>
                  <a:pt x="77800" y="42193"/>
                </a:lnTo>
                <a:lnTo>
                  <a:pt x="69373" y="42193"/>
                </a:lnTo>
                <a:lnTo>
                  <a:pt x="69373" y="33933"/>
                </a:lnTo>
                <a:close/>
                <a:moveTo>
                  <a:pt x="86506" y="33933"/>
                </a:moveTo>
                <a:lnTo>
                  <a:pt x="86506" y="42193"/>
                </a:lnTo>
                <a:lnTo>
                  <a:pt x="78023" y="42193"/>
                </a:lnTo>
                <a:lnTo>
                  <a:pt x="78023" y="33933"/>
                </a:lnTo>
                <a:close/>
                <a:moveTo>
                  <a:pt x="95157" y="33933"/>
                </a:moveTo>
                <a:lnTo>
                  <a:pt x="95157" y="42193"/>
                </a:lnTo>
                <a:lnTo>
                  <a:pt x="86730" y="42193"/>
                </a:lnTo>
                <a:lnTo>
                  <a:pt x="86730" y="33933"/>
                </a:lnTo>
                <a:close/>
                <a:moveTo>
                  <a:pt x="103808" y="33933"/>
                </a:moveTo>
                <a:lnTo>
                  <a:pt x="103808" y="42193"/>
                </a:lnTo>
                <a:lnTo>
                  <a:pt x="95380" y="42193"/>
                </a:lnTo>
                <a:lnTo>
                  <a:pt x="95380" y="33933"/>
                </a:lnTo>
                <a:close/>
                <a:moveTo>
                  <a:pt x="112458" y="33933"/>
                </a:moveTo>
                <a:lnTo>
                  <a:pt x="112458" y="42193"/>
                </a:lnTo>
                <a:lnTo>
                  <a:pt x="104031" y="42193"/>
                </a:lnTo>
                <a:lnTo>
                  <a:pt x="104031" y="33933"/>
                </a:lnTo>
                <a:close/>
                <a:moveTo>
                  <a:pt x="121109" y="33933"/>
                </a:moveTo>
                <a:lnTo>
                  <a:pt x="121109" y="42193"/>
                </a:lnTo>
                <a:lnTo>
                  <a:pt x="112681" y="42193"/>
                </a:lnTo>
                <a:lnTo>
                  <a:pt x="112681" y="33933"/>
                </a:lnTo>
                <a:close/>
                <a:moveTo>
                  <a:pt x="129760" y="33933"/>
                </a:moveTo>
                <a:lnTo>
                  <a:pt x="129760" y="42193"/>
                </a:lnTo>
                <a:lnTo>
                  <a:pt x="121332" y="42193"/>
                </a:lnTo>
                <a:lnTo>
                  <a:pt x="121332" y="33933"/>
                </a:lnTo>
                <a:close/>
                <a:moveTo>
                  <a:pt x="138410" y="33933"/>
                </a:moveTo>
                <a:lnTo>
                  <a:pt x="138410" y="42193"/>
                </a:lnTo>
                <a:lnTo>
                  <a:pt x="129983" y="42193"/>
                </a:lnTo>
                <a:lnTo>
                  <a:pt x="129983" y="33933"/>
                </a:lnTo>
                <a:close/>
                <a:moveTo>
                  <a:pt x="147117" y="33933"/>
                </a:moveTo>
                <a:lnTo>
                  <a:pt x="147117" y="42193"/>
                </a:lnTo>
                <a:lnTo>
                  <a:pt x="138633" y="42193"/>
                </a:lnTo>
                <a:lnTo>
                  <a:pt x="138633" y="33933"/>
                </a:lnTo>
                <a:close/>
                <a:moveTo>
                  <a:pt x="155767" y="33933"/>
                </a:moveTo>
                <a:lnTo>
                  <a:pt x="155767" y="42193"/>
                </a:lnTo>
                <a:lnTo>
                  <a:pt x="147340" y="42193"/>
                </a:lnTo>
                <a:lnTo>
                  <a:pt x="147340" y="33933"/>
                </a:lnTo>
                <a:close/>
                <a:moveTo>
                  <a:pt x="164418" y="33933"/>
                </a:moveTo>
                <a:lnTo>
                  <a:pt x="164418" y="42193"/>
                </a:lnTo>
                <a:lnTo>
                  <a:pt x="155990" y="42193"/>
                </a:lnTo>
                <a:lnTo>
                  <a:pt x="155990" y="33933"/>
                </a:lnTo>
                <a:close/>
                <a:moveTo>
                  <a:pt x="173069" y="33933"/>
                </a:moveTo>
                <a:lnTo>
                  <a:pt x="173069" y="42193"/>
                </a:lnTo>
                <a:lnTo>
                  <a:pt x="164641" y="42193"/>
                </a:lnTo>
                <a:lnTo>
                  <a:pt x="164641" y="33933"/>
                </a:lnTo>
                <a:close/>
                <a:moveTo>
                  <a:pt x="181719" y="33933"/>
                </a:moveTo>
                <a:lnTo>
                  <a:pt x="181719" y="42193"/>
                </a:lnTo>
                <a:lnTo>
                  <a:pt x="173292" y="42193"/>
                </a:lnTo>
                <a:lnTo>
                  <a:pt x="173292" y="33933"/>
                </a:lnTo>
                <a:close/>
                <a:moveTo>
                  <a:pt x="190370" y="33933"/>
                </a:moveTo>
                <a:lnTo>
                  <a:pt x="190370" y="42193"/>
                </a:lnTo>
                <a:lnTo>
                  <a:pt x="181942" y="42193"/>
                </a:lnTo>
                <a:lnTo>
                  <a:pt x="181942" y="33933"/>
                </a:lnTo>
                <a:close/>
                <a:moveTo>
                  <a:pt x="199020" y="33933"/>
                </a:moveTo>
                <a:lnTo>
                  <a:pt x="199020" y="42193"/>
                </a:lnTo>
                <a:lnTo>
                  <a:pt x="190593" y="42193"/>
                </a:lnTo>
                <a:lnTo>
                  <a:pt x="190593" y="33933"/>
                </a:lnTo>
                <a:close/>
                <a:moveTo>
                  <a:pt x="207727" y="33933"/>
                </a:moveTo>
                <a:lnTo>
                  <a:pt x="207727" y="42193"/>
                </a:lnTo>
                <a:lnTo>
                  <a:pt x="199244" y="42193"/>
                </a:lnTo>
                <a:lnTo>
                  <a:pt x="199244" y="33933"/>
                </a:lnTo>
                <a:close/>
                <a:moveTo>
                  <a:pt x="216377" y="33933"/>
                </a:moveTo>
                <a:lnTo>
                  <a:pt x="216377" y="42193"/>
                </a:lnTo>
                <a:lnTo>
                  <a:pt x="207950" y="42193"/>
                </a:lnTo>
                <a:lnTo>
                  <a:pt x="207950" y="33933"/>
                </a:lnTo>
                <a:close/>
                <a:moveTo>
                  <a:pt x="225028" y="33933"/>
                </a:moveTo>
                <a:lnTo>
                  <a:pt x="225028" y="42193"/>
                </a:lnTo>
                <a:lnTo>
                  <a:pt x="216601" y="42193"/>
                </a:lnTo>
                <a:lnTo>
                  <a:pt x="216601" y="33933"/>
                </a:lnTo>
                <a:close/>
                <a:moveTo>
                  <a:pt x="233679" y="33933"/>
                </a:moveTo>
                <a:lnTo>
                  <a:pt x="233679" y="42193"/>
                </a:lnTo>
                <a:lnTo>
                  <a:pt x="225251" y="42193"/>
                </a:lnTo>
                <a:lnTo>
                  <a:pt x="225251" y="33933"/>
                </a:lnTo>
                <a:close/>
                <a:moveTo>
                  <a:pt x="242329" y="33933"/>
                </a:moveTo>
                <a:lnTo>
                  <a:pt x="242329" y="42193"/>
                </a:lnTo>
                <a:lnTo>
                  <a:pt x="233902" y="42193"/>
                </a:lnTo>
                <a:lnTo>
                  <a:pt x="233902" y="33933"/>
                </a:lnTo>
                <a:close/>
                <a:moveTo>
                  <a:pt x="250980" y="33933"/>
                </a:moveTo>
                <a:lnTo>
                  <a:pt x="250980" y="42193"/>
                </a:lnTo>
                <a:lnTo>
                  <a:pt x="242553" y="42193"/>
                </a:lnTo>
                <a:lnTo>
                  <a:pt x="242553" y="33933"/>
                </a:lnTo>
                <a:close/>
                <a:moveTo>
                  <a:pt x="259686" y="33933"/>
                </a:moveTo>
                <a:lnTo>
                  <a:pt x="259686" y="42193"/>
                </a:lnTo>
                <a:lnTo>
                  <a:pt x="251203" y="42193"/>
                </a:lnTo>
                <a:lnTo>
                  <a:pt x="251203" y="33933"/>
                </a:lnTo>
                <a:close/>
                <a:moveTo>
                  <a:pt x="268337" y="33933"/>
                </a:moveTo>
                <a:lnTo>
                  <a:pt x="268337" y="42193"/>
                </a:lnTo>
                <a:lnTo>
                  <a:pt x="259910" y="42193"/>
                </a:lnTo>
                <a:lnTo>
                  <a:pt x="259910" y="33933"/>
                </a:lnTo>
                <a:close/>
                <a:moveTo>
                  <a:pt x="276988" y="33933"/>
                </a:moveTo>
                <a:lnTo>
                  <a:pt x="276988" y="42193"/>
                </a:lnTo>
                <a:lnTo>
                  <a:pt x="268560" y="42193"/>
                </a:lnTo>
                <a:lnTo>
                  <a:pt x="268560" y="33933"/>
                </a:lnTo>
                <a:close/>
                <a:moveTo>
                  <a:pt x="17190" y="42416"/>
                </a:moveTo>
                <a:lnTo>
                  <a:pt x="17190" y="50620"/>
                </a:lnTo>
                <a:lnTo>
                  <a:pt x="8762" y="50620"/>
                </a:lnTo>
                <a:lnTo>
                  <a:pt x="8762" y="42416"/>
                </a:lnTo>
                <a:close/>
                <a:moveTo>
                  <a:pt x="25840" y="42416"/>
                </a:moveTo>
                <a:lnTo>
                  <a:pt x="25840" y="50620"/>
                </a:lnTo>
                <a:lnTo>
                  <a:pt x="17413" y="50620"/>
                </a:lnTo>
                <a:lnTo>
                  <a:pt x="17413" y="42416"/>
                </a:lnTo>
                <a:close/>
                <a:moveTo>
                  <a:pt x="34547" y="42416"/>
                </a:moveTo>
                <a:lnTo>
                  <a:pt x="34547" y="50620"/>
                </a:lnTo>
                <a:lnTo>
                  <a:pt x="26064" y="50620"/>
                </a:lnTo>
                <a:lnTo>
                  <a:pt x="26064" y="42416"/>
                </a:lnTo>
                <a:close/>
                <a:moveTo>
                  <a:pt x="43197" y="42416"/>
                </a:moveTo>
                <a:lnTo>
                  <a:pt x="43197" y="50620"/>
                </a:lnTo>
                <a:lnTo>
                  <a:pt x="34770" y="50620"/>
                </a:lnTo>
                <a:lnTo>
                  <a:pt x="34770" y="42416"/>
                </a:lnTo>
                <a:close/>
                <a:moveTo>
                  <a:pt x="51848" y="42416"/>
                </a:moveTo>
                <a:lnTo>
                  <a:pt x="51848" y="50620"/>
                </a:lnTo>
                <a:lnTo>
                  <a:pt x="43421" y="50620"/>
                </a:lnTo>
                <a:lnTo>
                  <a:pt x="43421" y="42416"/>
                </a:lnTo>
                <a:close/>
                <a:moveTo>
                  <a:pt x="60499" y="42416"/>
                </a:moveTo>
                <a:lnTo>
                  <a:pt x="60499" y="50620"/>
                </a:lnTo>
                <a:lnTo>
                  <a:pt x="52071" y="50620"/>
                </a:lnTo>
                <a:lnTo>
                  <a:pt x="52071" y="42416"/>
                </a:lnTo>
                <a:close/>
                <a:moveTo>
                  <a:pt x="69149" y="42416"/>
                </a:moveTo>
                <a:lnTo>
                  <a:pt x="69149" y="50620"/>
                </a:lnTo>
                <a:lnTo>
                  <a:pt x="60722" y="50620"/>
                </a:lnTo>
                <a:lnTo>
                  <a:pt x="60722" y="42416"/>
                </a:lnTo>
                <a:close/>
                <a:moveTo>
                  <a:pt x="77800" y="42416"/>
                </a:moveTo>
                <a:lnTo>
                  <a:pt x="77800" y="50620"/>
                </a:lnTo>
                <a:lnTo>
                  <a:pt x="69373" y="50620"/>
                </a:lnTo>
                <a:lnTo>
                  <a:pt x="69373" y="42416"/>
                </a:lnTo>
                <a:close/>
                <a:moveTo>
                  <a:pt x="86506" y="42416"/>
                </a:moveTo>
                <a:lnTo>
                  <a:pt x="86506" y="50620"/>
                </a:lnTo>
                <a:lnTo>
                  <a:pt x="78023" y="50620"/>
                </a:lnTo>
                <a:lnTo>
                  <a:pt x="78023" y="42416"/>
                </a:lnTo>
                <a:close/>
                <a:moveTo>
                  <a:pt x="95157" y="42416"/>
                </a:moveTo>
                <a:lnTo>
                  <a:pt x="95157" y="50620"/>
                </a:lnTo>
                <a:lnTo>
                  <a:pt x="86730" y="50620"/>
                </a:lnTo>
                <a:lnTo>
                  <a:pt x="86730" y="42416"/>
                </a:lnTo>
                <a:close/>
                <a:moveTo>
                  <a:pt x="103808" y="42416"/>
                </a:moveTo>
                <a:lnTo>
                  <a:pt x="103808" y="50620"/>
                </a:lnTo>
                <a:lnTo>
                  <a:pt x="95380" y="50620"/>
                </a:lnTo>
                <a:lnTo>
                  <a:pt x="95380" y="42416"/>
                </a:lnTo>
                <a:close/>
                <a:moveTo>
                  <a:pt x="112458" y="42416"/>
                </a:moveTo>
                <a:lnTo>
                  <a:pt x="112458" y="50620"/>
                </a:lnTo>
                <a:lnTo>
                  <a:pt x="104031" y="50620"/>
                </a:lnTo>
                <a:lnTo>
                  <a:pt x="104031" y="42416"/>
                </a:lnTo>
                <a:close/>
                <a:moveTo>
                  <a:pt x="121109" y="42416"/>
                </a:moveTo>
                <a:lnTo>
                  <a:pt x="121109" y="50620"/>
                </a:lnTo>
                <a:lnTo>
                  <a:pt x="112681" y="50620"/>
                </a:lnTo>
                <a:lnTo>
                  <a:pt x="112681" y="42416"/>
                </a:lnTo>
                <a:close/>
                <a:moveTo>
                  <a:pt x="129760" y="42416"/>
                </a:moveTo>
                <a:lnTo>
                  <a:pt x="129760" y="50620"/>
                </a:lnTo>
                <a:lnTo>
                  <a:pt x="121332" y="50620"/>
                </a:lnTo>
                <a:lnTo>
                  <a:pt x="121332" y="42416"/>
                </a:lnTo>
                <a:close/>
                <a:moveTo>
                  <a:pt x="138410" y="42416"/>
                </a:moveTo>
                <a:lnTo>
                  <a:pt x="138410" y="50620"/>
                </a:lnTo>
                <a:lnTo>
                  <a:pt x="129983" y="50620"/>
                </a:lnTo>
                <a:lnTo>
                  <a:pt x="129983" y="42416"/>
                </a:lnTo>
                <a:close/>
                <a:moveTo>
                  <a:pt x="147117" y="42416"/>
                </a:moveTo>
                <a:lnTo>
                  <a:pt x="147117" y="50620"/>
                </a:lnTo>
                <a:lnTo>
                  <a:pt x="138633" y="50620"/>
                </a:lnTo>
                <a:lnTo>
                  <a:pt x="138633" y="42416"/>
                </a:lnTo>
                <a:close/>
                <a:moveTo>
                  <a:pt x="155767" y="42416"/>
                </a:moveTo>
                <a:lnTo>
                  <a:pt x="155767" y="50620"/>
                </a:lnTo>
                <a:lnTo>
                  <a:pt x="147340" y="50620"/>
                </a:lnTo>
                <a:lnTo>
                  <a:pt x="147340" y="42416"/>
                </a:lnTo>
                <a:close/>
                <a:moveTo>
                  <a:pt x="164418" y="42416"/>
                </a:moveTo>
                <a:lnTo>
                  <a:pt x="164418" y="50620"/>
                </a:lnTo>
                <a:lnTo>
                  <a:pt x="155990" y="50620"/>
                </a:lnTo>
                <a:lnTo>
                  <a:pt x="155990" y="42416"/>
                </a:lnTo>
                <a:close/>
                <a:moveTo>
                  <a:pt x="173069" y="42416"/>
                </a:moveTo>
                <a:lnTo>
                  <a:pt x="173069" y="50620"/>
                </a:lnTo>
                <a:lnTo>
                  <a:pt x="164641" y="50620"/>
                </a:lnTo>
                <a:lnTo>
                  <a:pt x="164641" y="42416"/>
                </a:lnTo>
                <a:close/>
                <a:moveTo>
                  <a:pt x="181719" y="42416"/>
                </a:moveTo>
                <a:lnTo>
                  <a:pt x="181719" y="50620"/>
                </a:lnTo>
                <a:lnTo>
                  <a:pt x="173292" y="50620"/>
                </a:lnTo>
                <a:lnTo>
                  <a:pt x="173292" y="42416"/>
                </a:lnTo>
                <a:close/>
                <a:moveTo>
                  <a:pt x="190370" y="42416"/>
                </a:moveTo>
                <a:lnTo>
                  <a:pt x="190370" y="50620"/>
                </a:lnTo>
                <a:lnTo>
                  <a:pt x="181942" y="50620"/>
                </a:lnTo>
                <a:lnTo>
                  <a:pt x="181942" y="42416"/>
                </a:lnTo>
                <a:close/>
                <a:moveTo>
                  <a:pt x="199020" y="42416"/>
                </a:moveTo>
                <a:lnTo>
                  <a:pt x="199020" y="50620"/>
                </a:lnTo>
                <a:lnTo>
                  <a:pt x="190593" y="50620"/>
                </a:lnTo>
                <a:lnTo>
                  <a:pt x="190593" y="42416"/>
                </a:lnTo>
                <a:close/>
                <a:moveTo>
                  <a:pt x="207727" y="42416"/>
                </a:moveTo>
                <a:lnTo>
                  <a:pt x="207727" y="50620"/>
                </a:lnTo>
                <a:lnTo>
                  <a:pt x="199244" y="50620"/>
                </a:lnTo>
                <a:lnTo>
                  <a:pt x="199244" y="42416"/>
                </a:lnTo>
                <a:close/>
                <a:moveTo>
                  <a:pt x="216377" y="42416"/>
                </a:moveTo>
                <a:lnTo>
                  <a:pt x="216377" y="50620"/>
                </a:lnTo>
                <a:lnTo>
                  <a:pt x="207950" y="50620"/>
                </a:lnTo>
                <a:lnTo>
                  <a:pt x="207950" y="42416"/>
                </a:lnTo>
                <a:close/>
                <a:moveTo>
                  <a:pt x="225028" y="42416"/>
                </a:moveTo>
                <a:lnTo>
                  <a:pt x="225028" y="50620"/>
                </a:lnTo>
                <a:lnTo>
                  <a:pt x="216601" y="50620"/>
                </a:lnTo>
                <a:lnTo>
                  <a:pt x="216601" y="42416"/>
                </a:lnTo>
                <a:close/>
                <a:moveTo>
                  <a:pt x="233679" y="42416"/>
                </a:moveTo>
                <a:lnTo>
                  <a:pt x="233679" y="50620"/>
                </a:lnTo>
                <a:lnTo>
                  <a:pt x="225251" y="50620"/>
                </a:lnTo>
                <a:lnTo>
                  <a:pt x="225251" y="42416"/>
                </a:lnTo>
                <a:close/>
                <a:moveTo>
                  <a:pt x="242329" y="42416"/>
                </a:moveTo>
                <a:lnTo>
                  <a:pt x="242329" y="50620"/>
                </a:lnTo>
                <a:lnTo>
                  <a:pt x="233902" y="50620"/>
                </a:lnTo>
                <a:lnTo>
                  <a:pt x="233902" y="42416"/>
                </a:lnTo>
                <a:close/>
                <a:moveTo>
                  <a:pt x="250980" y="42416"/>
                </a:moveTo>
                <a:lnTo>
                  <a:pt x="250980" y="50620"/>
                </a:lnTo>
                <a:lnTo>
                  <a:pt x="242553" y="50620"/>
                </a:lnTo>
                <a:lnTo>
                  <a:pt x="242553" y="42416"/>
                </a:lnTo>
                <a:close/>
                <a:moveTo>
                  <a:pt x="259686" y="42416"/>
                </a:moveTo>
                <a:lnTo>
                  <a:pt x="259686" y="50620"/>
                </a:lnTo>
                <a:lnTo>
                  <a:pt x="251203" y="50620"/>
                </a:lnTo>
                <a:lnTo>
                  <a:pt x="251203" y="42416"/>
                </a:lnTo>
                <a:close/>
                <a:moveTo>
                  <a:pt x="268337" y="42416"/>
                </a:moveTo>
                <a:lnTo>
                  <a:pt x="268337" y="50620"/>
                </a:lnTo>
                <a:lnTo>
                  <a:pt x="259910" y="50620"/>
                </a:lnTo>
                <a:lnTo>
                  <a:pt x="259910" y="42416"/>
                </a:lnTo>
                <a:close/>
                <a:moveTo>
                  <a:pt x="276988" y="42416"/>
                </a:moveTo>
                <a:lnTo>
                  <a:pt x="276988" y="50620"/>
                </a:lnTo>
                <a:lnTo>
                  <a:pt x="268560" y="50620"/>
                </a:lnTo>
                <a:lnTo>
                  <a:pt x="268560" y="42416"/>
                </a:lnTo>
                <a:close/>
                <a:moveTo>
                  <a:pt x="17190" y="50843"/>
                </a:moveTo>
                <a:lnTo>
                  <a:pt x="17190" y="59103"/>
                </a:lnTo>
                <a:lnTo>
                  <a:pt x="8762" y="59103"/>
                </a:lnTo>
                <a:lnTo>
                  <a:pt x="8762" y="50843"/>
                </a:lnTo>
                <a:close/>
                <a:moveTo>
                  <a:pt x="25840" y="50843"/>
                </a:moveTo>
                <a:lnTo>
                  <a:pt x="25840" y="59103"/>
                </a:lnTo>
                <a:lnTo>
                  <a:pt x="17413" y="59103"/>
                </a:lnTo>
                <a:lnTo>
                  <a:pt x="17413" y="50843"/>
                </a:lnTo>
                <a:close/>
                <a:moveTo>
                  <a:pt x="34547" y="50843"/>
                </a:moveTo>
                <a:lnTo>
                  <a:pt x="34547" y="59103"/>
                </a:lnTo>
                <a:lnTo>
                  <a:pt x="26064" y="59103"/>
                </a:lnTo>
                <a:lnTo>
                  <a:pt x="26064" y="50843"/>
                </a:lnTo>
                <a:close/>
                <a:moveTo>
                  <a:pt x="43197" y="50843"/>
                </a:moveTo>
                <a:lnTo>
                  <a:pt x="43197" y="59103"/>
                </a:lnTo>
                <a:lnTo>
                  <a:pt x="34770" y="59103"/>
                </a:lnTo>
                <a:lnTo>
                  <a:pt x="34770" y="50843"/>
                </a:lnTo>
                <a:close/>
                <a:moveTo>
                  <a:pt x="51848" y="50843"/>
                </a:moveTo>
                <a:lnTo>
                  <a:pt x="51848" y="59103"/>
                </a:lnTo>
                <a:lnTo>
                  <a:pt x="43421" y="59103"/>
                </a:lnTo>
                <a:lnTo>
                  <a:pt x="43421" y="50843"/>
                </a:lnTo>
                <a:close/>
                <a:moveTo>
                  <a:pt x="60499" y="50843"/>
                </a:moveTo>
                <a:lnTo>
                  <a:pt x="60499" y="59103"/>
                </a:lnTo>
                <a:lnTo>
                  <a:pt x="52071" y="59103"/>
                </a:lnTo>
                <a:lnTo>
                  <a:pt x="52071" y="50843"/>
                </a:lnTo>
                <a:close/>
                <a:moveTo>
                  <a:pt x="69149" y="50843"/>
                </a:moveTo>
                <a:lnTo>
                  <a:pt x="69149" y="59103"/>
                </a:lnTo>
                <a:lnTo>
                  <a:pt x="60722" y="59103"/>
                </a:lnTo>
                <a:lnTo>
                  <a:pt x="60722" y="50843"/>
                </a:lnTo>
                <a:close/>
                <a:moveTo>
                  <a:pt x="77800" y="50843"/>
                </a:moveTo>
                <a:lnTo>
                  <a:pt x="77800" y="59103"/>
                </a:lnTo>
                <a:lnTo>
                  <a:pt x="69373" y="59103"/>
                </a:lnTo>
                <a:lnTo>
                  <a:pt x="69373" y="50843"/>
                </a:lnTo>
                <a:close/>
                <a:moveTo>
                  <a:pt x="86506" y="50843"/>
                </a:moveTo>
                <a:lnTo>
                  <a:pt x="86506" y="59103"/>
                </a:lnTo>
                <a:lnTo>
                  <a:pt x="78023" y="59103"/>
                </a:lnTo>
                <a:lnTo>
                  <a:pt x="78023" y="50843"/>
                </a:lnTo>
                <a:close/>
                <a:moveTo>
                  <a:pt x="95157" y="50843"/>
                </a:moveTo>
                <a:lnTo>
                  <a:pt x="95157" y="59103"/>
                </a:lnTo>
                <a:lnTo>
                  <a:pt x="86730" y="59103"/>
                </a:lnTo>
                <a:lnTo>
                  <a:pt x="86730" y="50843"/>
                </a:lnTo>
                <a:close/>
                <a:moveTo>
                  <a:pt x="103808" y="50843"/>
                </a:moveTo>
                <a:lnTo>
                  <a:pt x="103808" y="59103"/>
                </a:lnTo>
                <a:lnTo>
                  <a:pt x="95380" y="59103"/>
                </a:lnTo>
                <a:lnTo>
                  <a:pt x="95380" y="50843"/>
                </a:lnTo>
                <a:close/>
                <a:moveTo>
                  <a:pt x="112458" y="50843"/>
                </a:moveTo>
                <a:lnTo>
                  <a:pt x="112458" y="59103"/>
                </a:lnTo>
                <a:lnTo>
                  <a:pt x="104031" y="59103"/>
                </a:lnTo>
                <a:lnTo>
                  <a:pt x="104031" y="50843"/>
                </a:lnTo>
                <a:close/>
                <a:moveTo>
                  <a:pt x="121109" y="50843"/>
                </a:moveTo>
                <a:lnTo>
                  <a:pt x="121109" y="59103"/>
                </a:lnTo>
                <a:lnTo>
                  <a:pt x="112681" y="59103"/>
                </a:lnTo>
                <a:lnTo>
                  <a:pt x="112681" y="50843"/>
                </a:lnTo>
                <a:close/>
                <a:moveTo>
                  <a:pt x="129760" y="50843"/>
                </a:moveTo>
                <a:lnTo>
                  <a:pt x="129760" y="59103"/>
                </a:lnTo>
                <a:lnTo>
                  <a:pt x="121332" y="59103"/>
                </a:lnTo>
                <a:lnTo>
                  <a:pt x="121332" y="50843"/>
                </a:lnTo>
                <a:close/>
                <a:moveTo>
                  <a:pt x="138410" y="50843"/>
                </a:moveTo>
                <a:lnTo>
                  <a:pt x="138410" y="59103"/>
                </a:lnTo>
                <a:lnTo>
                  <a:pt x="129983" y="59103"/>
                </a:lnTo>
                <a:lnTo>
                  <a:pt x="129983" y="50843"/>
                </a:lnTo>
                <a:close/>
                <a:moveTo>
                  <a:pt x="147117" y="50843"/>
                </a:moveTo>
                <a:lnTo>
                  <a:pt x="147117" y="59103"/>
                </a:lnTo>
                <a:lnTo>
                  <a:pt x="138633" y="59103"/>
                </a:lnTo>
                <a:lnTo>
                  <a:pt x="138633" y="50843"/>
                </a:lnTo>
                <a:close/>
                <a:moveTo>
                  <a:pt x="155767" y="50843"/>
                </a:moveTo>
                <a:lnTo>
                  <a:pt x="155767" y="59103"/>
                </a:lnTo>
                <a:lnTo>
                  <a:pt x="147340" y="59103"/>
                </a:lnTo>
                <a:lnTo>
                  <a:pt x="147340" y="50843"/>
                </a:lnTo>
                <a:close/>
                <a:moveTo>
                  <a:pt x="164418" y="50843"/>
                </a:moveTo>
                <a:lnTo>
                  <a:pt x="164418" y="59103"/>
                </a:lnTo>
                <a:lnTo>
                  <a:pt x="155990" y="59103"/>
                </a:lnTo>
                <a:lnTo>
                  <a:pt x="155990" y="50843"/>
                </a:lnTo>
                <a:close/>
                <a:moveTo>
                  <a:pt x="173069" y="50843"/>
                </a:moveTo>
                <a:lnTo>
                  <a:pt x="173069" y="59103"/>
                </a:lnTo>
                <a:lnTo>
                  <a:pt x="164641" y="59103"/>
                </a:lnTo>
                <a:lnTo>
                  <a:pt x="164641" y="50843"/>
                </a:lnTo>
                <a:close/>
                <a:moveTo>
                  <a:pt x="181719" y="50843"/>
                </a:moveTo>
                <a:lnTo>
                  <a:pt x="181719" y="59103"/>
                </a:lnTo>
                <a:lnTo>
                  <a:pt x="173292" y="59103"/>
                </a:lnTo>
                <a:lnTo>
                  <a:pt x="173292" y="50843"/>
                </a:lnTo>
                <a:close/>
                <a:moveTo>
                  <a:pt x="190370" y="50843"/>
                </a:moveTo>
                <a:lnTo>
                  <a:pt x="190370" y="59103"/>
                </a:lnTo>
                <a:lnTo>
                  <a:pt x="181942" y="59103"/>
                </a:lnTo>
                <a:lnTo>
                  <a:pt x="181942" y="50843"/>
                </a:lnTo>
                <a:close/>
                <a:moveTo>
                  <a:pt x="199020" y="50843"/>
                </a:moveTo>
                <a:lnTo>
                  <a:pt x="199020" y="59103"/>
                </a:lnTo>
                <a:lnTo>
                  <a:pt x="190593" y="59103"/>
                </a:lnTo>
                <a:lnTo>
                  <a:pt x="190593" y="50843"/>
                </a:lnTo>
                <a:close/>
                <a:moveTo>
                  <a:pt x="207727" y="50843"/>
                </a:moveTo>
                <a:lnTo>
                  <a:pt x="207727" y="59103"/>
                </a:lnTo>
                <a:lnTo>
                  <a:pt x="199244" y="59103"/>
                </a:lnTo>
                <a:lnTo>
                  <a:pt x="199244" y="50843"/>
                </a:lnTo>
                <a:close/>
                <a:moveTo>
                  <a:pt x="216377" y="50843"/>
                </a:moveTo>
                <a:lnTo>
                  <a:pt x="216377" y="59103"/>
                </a:lnTo>
                <a:lnTo>
                  <a:pt x="207950" y="59103"/>
                </a:lnTo>
                <a:lnTo>
                  <a:pt x="207950" y="50843"/>
                </a:lnTo>
                <a:close/>
                <a:moveTo>
                  <a:pt x="225028" y="50843"/>
                </a:moveTo>
                <a:lnTo>
                  <a:pt x="225028" y="59103"/>
                </a:lnTo>
                <a:lnTo>
                  <a:pt x="216601" y="59103"/>
                </a:lnTo>
                <a:lnTo>
                  <a:pt x="216601" y="50843"/>
                </a:lnTo>
                <a:close/>
                <a:moveTo>
                  <a:pt x="233679" y="50843"/>
                </a:moveTo>
                <a:lnTo>
                  <a:pt x="233679" y="59103"/>
                </a:lnTo>
                <a:lnTo>
                  <a:pt x="225251" y="59103"/>
                </a:lnTo>
                <a:lnTo>
                  <a:pt x="225251" y="50843"/>
                </a:lnTo>
                <a:close/>
                <a:moveTo>
                  <a:pt x="242329" y="50843"/>
                </a:moveTo>
                <a:lnTo>
                  <a:pt x="242329" y="59103"/>
                </a:lnTo>
                <a:lnTo>
                  <a:pt x="233902" y="59103"/>
                </a:lnTo>
                <a:lnTo>
                  <a:pt x="233902" y="50843"/>
                </a:lnTo>
                <a:close/>
                <a:moveTo>
                  <a:pt x="250980" y="50843"/>
                </a:moveTo>
                <a:lnTo>
                  <a:pt x="250980" y="59103"/>
                </a:lnTo>
                <a:lnTo>
                  <a:pt x="242553" y="59103"/>
                </a:lnTo>
                <a:lnTo>
                  <a:pt x="242553" y="50843"/>
                </a:lnTo>
                <a:close/>
                <a:moveTo>
                  <a:pt x="259686" y="50843"/>
                </a:moveTo>
                <a:lnTo>
                  <a:pt x="259686" y="59103"/>
                </a:lnTo>
                <a:lnTo>
                  <a:pt x="251203" y="59103"/>
                </a:lnTo>
                <a:lnTo>
                  <a:pt x="251203" y="50843"/>
                </a:lnTo>
                <a:close/>
                <a:moveTo>
                  <a:pt x="268337" y="50843"/>
                </a:moveTo>
                <a:lnTo>
                  <a:pt x="268337" y="59103"/>
                </a:lnTo>
                <a:lnTo>
                  <a:pt x="259910" y="59103"/>
                </a:lnTo>
                <a:lnTo>
                  <a:pt x="259910" y="50843"/>
                </a:lnTo>
                <a:close/>
                <a:moveTo>
                  <a:pt x="276988" y="50843"/>
                </a:moveTo>
                <a:lnTo>
                  <a:pt x="276988" y="59103"/>
                </a:lnTo>
                <a:lnTo>
                  <a:pt x="268560" y="59103"/>
                </a:lnTo>
                <a:lnTo>
                  <a:pt x="268560" y="50843"/>
                </a:lnTo>
                <a:close/>
                <a:moveTo>
                  <a:pt x="17190" y="59326"/>
                </a:moveTo>
                <a:lnTo>
                  <a:pt x="17190" y="67586"/>
                </a:lnTo>
                <a:lnTo>
                  <a:pt x="8762" y="67586"/>
                </a:lnTo>
                <a:lnTo>
                  <a:pt x="8762" y="59326"/>
                </a:lnTo>
                <a:close/>
                <a:moveTo>
                  <a:pt x="25840" y="59326"/>
                </a:moveTo>
                <a:lnTo>
                  <a:pt x="25840" y="67586"/>
                </a:lnTo>
                <a:lnTo>
                  <a:pt x="17413" y="67586"/>
                </a:lnTo>
                <a:lnTo>
                  <a:pt x="17413" y="59326"/>
                </a:lnTo>
                <a:close/>
                <a:moveTo>
                  <a:pt x="34547" y="59326"/>
                </a:moveTo>
                <a:lnTo>
                  <a:pt x="34547" y="67586"/>
                </a:lnTo>
                <a:lnTo>
                  <a:pt x="26064" y="67586"/>
                </a:lnTo>
                <a:lnTo>
                  <a:pt x="26064" y="59326"/>
                </a:lnTo>
                <a:close/>
                <a:moveTo>
                  <a:pt x="43197" y="59326"/>
                </a:moveTo>
                <a:lnTo>
                  <a:pt x="43197" y="67586"/>
                </a:lnTo>
                <a:lnTo>
                  <a:pt x="34770" y="67586"/>
                </a:lnTo>
                <a:lnTo>
                  <a:pt x="34770" y="59326"/>
                </a:lnTo>
                <a:close/>
                <a:moveTo>
                  <a:pt x="51848" y="59326"/>
                </a:moveTo>
                <a:lnTo>
                  <a:pt x="51848" y="67586"/>
                </a:lnTo>
                <a:lnTo>
                  <a:pt x="43421" y="67586"/>
                </a:lnTo>
                <a:lnTo>
                  <a:pt x="43421" y="59326"/>
                </a:lnTo>
                <a:close/>
                <a:moveTo>
                  <a:pt x="60499" y="59326"/>
                </a:moveTo>
                <a:lnTo>
                  <a:pt x="60499" y="67586"/>
                </a:lnTo>
                <a:lnTo>
                  <a:pt x="52071" y="67586"/>
                </a:lnTo>
                <a:lnTo>
                  <a:pt x="52071" y="59326"/>
                </a:lnTo>
                <a:close/>
                <a:moveTo>
                  <a:pt x="69149" y="59326"/>
                </a:moveTo>
                <a:lnTo>
                  <a:pt x="69149" y="67586"/>
                </a:lnTo>
                <a:lnTo>
                  <a:pt x="60722" y="67586"/>
                </a:lnTo>
                <a:lnTo>
                  <a:pt x="60722" y="59326"/>
                </a:lnTo>
                <a:close/>
                <a:moveTo>
                  <a:pt x="77800" y="59326"/>
                </a:moveTo>
                <a:lnTo>
                  <a:pt x="77800" y="67586"/>
                </a:lnTo>
                <a:lnTo>
                  <a:pt x="69373" y="67586"/>
                </a:lnTo>
                <a:lnTo>
                  <a:pt x="69373" y="59326"/>
                </a:lnTo>
                <a:close/>
                <a:moveTo>
                  <a:pt x="86506" y="59326"/>
                </a:moveTo>
                <a:lnTo>
                  <a:pt x="86506" y="67586"/>
                </a:lnTo>
                <a:lnTo>
                  <a:pt x="78023" y="67586"/>
                </a:lnTo>
                <a:lnTo>
                  <a:pt x="78023" y="59326"/>
                </a:lnTo>
                <a:close/>
                <a:moveTo>
                  <a:pt x="95157" y="59326"/>
                </a:moveTo>
                <a:lnTo>
                  <a:pt x="95157" y="67586"/>
                </a:lnTo>
                <a:lnTo>
                  <a:pt x="86730" y="67586"/>
                </a:lnTo>
                <a:lnTo>
                  <a:pt x="86730" y="59326"/>
                </a:lnTo>
                <a:close/>
                <a:moveTo>
                  <a:pt x="103808" y="59326"/>
                </a:moveTo>
                <a:lnTo>
                  <a:pt x="103808" y="67586"/>
                </a:lnTo>
                <a:lnTo>
                  <a:pt x="95380" y="67586"/>
                </a:lnTo>
                <a:lnTo>
                  <a:pt x="95380" y="59326"/>
                </a:lnTo>
                <a:close/>
                <a:moveTo>
                  <a:pt x="112458" y="59326"/>
                </a:moveTo>
                <a:lnTo>
                  <a:pt x="112458" y="67586"/>
                </a:lnTo>
                <a:lnTo>
                  <a:pt x="104031" y="67586"/>
                </a:lnTo>
                <a:lnTo>
                  <a:pt x="104031" y="59326"/>
                </a:lnTo>
                <a:close/>
                <a:moveTo>
                  <a:pt x="121109" y="59326"/>
                </a:moveTo>
                <a:lnTo>
                  <a:pt x="121109" y="67586"/>
                </a:lnTo>
                <a:lnTo>
                  <a:pt x="112681" y="67586"/>
                </a:lnTo>
                <a:lnTo>
                  <a:pt x="112681" y="59326"/>
                </a:lnTo>
                <a:close/>
                <a:moveTo>
                  <a:pt x="129760" y="59326"/>
                </a:moveTo>
                <a:lnTo>
                  <a:pt x="129760" y="67586"/>
                </a:lnTo>
                <a:lnTo>
                  <a:pt x="121332" y="67586"/>
                </a:lnTo>
                <a:lnTo>
                  <a:pt x="121332" y="59326"/>
                </a:lnTo>
                <a:close/>
                <a:moveTo>
                  <a:pt x="138410" y="59326"/>
                </a:moveTo>
                <a:lnTo>
                  <a:pt x="138410" y="67586"/>
                </a:lnTo>
                <a:lnTo>
                  <a:pt x="129983" y="67586"/>
                </a:lnTo>
                <a:lnTo>
                  <a:pt x="129983" y="59326"/>
                </a:lnTo>
                <a:close/>
                <a:moveTo>
                  <a:pt x="147117" y="59326"/>
                </a:moveTo>
                <a:lnTo>
                  <a:pt x="147117" y="67586"/>
                </a:lnTo>
                <a:lnTo>
                  <a:pt x="138633" y="67586"/>
                </a:lnTo>
                <a:lnTo>
                  <a:pt x="138633" y="59326"/>
                </a:lnTo>
                <a:close/>
                <a:moveTo>
                  <a:pt x="155767" y="59326"/>
                </a:moveTo>
                <a:lnTo>
                  <a:pt x="155767" y="67586"/>
                </a:lnTo>
                <a:lnTo>
                  <a:pt x="147340" y="67586"/>
                </a:lnTo>
                <a:lnTo>
                  <a:pt x="147340" y="59326"/>
                </a:lnTo>
                <a:close/>
                <a:moveTo>
                  <a:pt x="164418" y="59326"/>
                </a:moveTo>
                <a:lnTo>
                  <a:pt x="164418" y="67586"/>
                </a:lnTo>
                <a:lnTo>
                  <a:pt x="155990" y="67586"/>
                </a:lnTo>
                <a:lnTo>
                  <a:pt x="155990" y="59326"/>
                </a:lnTo>
                <a:close/>
                <a:moveTo>
                  <a:pt x="173069" y="59326"/>
                </a:moveTo>
                <a:lnTo>
                  <a:pt x="173069" y="67586"/>
                </a:lnTo>
                <a:lnTo>
                  <a:pt x="164641" y="67586"/>
                </a:lnTo>
                <a:lnTo>
                  <a:pt x="164641" y="59326"/>
                </a:lnTo>
                <a:close/>
                <a:moveTo>
                  <a:pt x="181719" y="59326"/>
                </a:moveTo>
                <a:lnTo>
                  <a:pt x="181719" y="67586"/>
                </a:lnTo>
                <a:lnTo>
                  <a:pt x="173292" y="67586"/>
                </a:lnTo>
                <a:lnTo>
                  <a:pt x="173292" y="59326"/>
                </a:lnTo>
                <a:close/>
                <a:moveTo>
                  <a:pt x="190370" y="59326"/>
                </a:moveTo>
                <a:lnTo>
                  <a:pt x="190370" y="67586"/>
                </a:lnTo>
                <a:lnTo>
                  <a:pt x="181942" y="67586"/>
                </a:lnTo>
                <a:lnTo>
                  <a:pt x="181942" y="59326"/>
                </a:lnTo>
                <a:close/>
                <a:moveTo>
                  <a:pt x="199020" y="59326"/>
                </a:moveTo>
                <a:lnTo>
                  <a:pt x="199020" y="67586"/>
                </a:lnTo>
                <a:lnTo>
                  <a:pt x="190593" y="67586"/>
                </a:lnTo>
                <a:lnTo>
                  <a:pt x="190593" y="59326"/>
                </a:lnTo>
                <a:close/>
                <a:moveTo>
                  <a:pt x="207727" y="59326"/>
                </a:moveTo>
                <a:lnTo>
                  <a:pt x="207727" y="67586"/>
                </a:lnTo>
                <a:lnTo>
                  <a:pt x="199244" y="67586"/>
                </a:lnTo>
                <a:lnTo>
                  <a:pt x="199244" y="59326"/>
                </a:lnTo>
                <a:close/>
                <a:moveTo>
                  <a:pt x="216377" y="59326"/>
                </a:moveTo>
                <a:lnTo>
                  <a:pt x="216377" y="67586"/>
                </a:lnTo>
                <a:lnTo>
                  <a:pt x="207950" y="67586"/>
                </a:lnTo>
                <a:lnTo>
                  <a:pt x="207950" y="59326"/>
                </a:lnTo>
                <a:close/>
                <a:moveTo>
                  <a:pt x="225028" y="59326"/>
                </a:moveTo>
                <a:lnTo>
                  <a:pt x="225028" y="67586"/>
                </a:lnTo>
                <a:lnTo>
                  <a:pt x="216601" y="67586"/>
                </a:lnTo>
                <a:lnTo>
                  <a:pt x="216601" y="59326"/>
                </a:lnTo>
                <a:close/>
                <a:moveTo>
                  <a:pt x="233679" y="59326"/>
                </a:moveTo>
                <a:lnTo>
                  <a:pt x="233679" y="67586"/>
                </a:lnTo>
                <a:lnTo>
                  <a:pt x="225251" y="67586"/>
                </a:lnTo>
                <a:lnTo>
                  <a:pt x="225251" y="59326"/>
                </a:lnTo>
                <a:close/>
                <a:moveTo>
                  <a:pt x="242329" y="59326"/>
                </a:moveTo>
                <a:lnTo>
                  <a:pt x="242329" y="67586"/>
                </a:lnTo>
                <a:lnTo>
                  <a:pt x="233902" y="67586"/>
                </a:lnTo>
                <a:lnTo>
                  <a:pt x="233902" y="59326"/>
                </a:lnTo>
                <a:close/>
                <a:moveTo>
                  <a:pt x="250980" y="59326"/>
                </a:moveTo>
                <a:lnTo>
                  <a:pt x="250980" y="67586"/>
                </a:lnTo>
                <a:lnTo>
                  <a:pt x="242553" y="67586"/>
                </a:lnTo>
                <a:lnTo>
                  <a:pt x="242553" y="59326"/>
                </a:lnTo>
                <a:close/>
                <a:moveTo>
                  <a:pt x="259686" y="59326"/>
                </a:moveTo>
                <a:lnTo>
                  <a:pt x="259686" y="67586"/>
                </a:lnTo>
                <a:lnTo>
                  <a:pt x="251203" y="67586"/>
                </a:lnTo>
                <a:lnTo>
                  <a:pt x="251203" y="59326"/>
                </a:lnTo>
                <a:close/>
                <a:moveTo>
                  <a:pt x="268337" y="59326"/>
                </a:moveTo>
                <a:lnTo>
                  <a:pt x="268337" y="67586"/>
                </a:lnTo>
                <a:lnTo>
                  <a:pt x="259910" y="67586"/>
                </a:lnTo>
                <a:lnTo>
                  <a:pt x="259910" y="59326"/>
                </a:lnTo>
                <a:close/>
                <a:moveTo>
                  <a:pt x="276988" y="59326"/>
                </a:moveTo>
                <a:lnTo>
                  <a:pt x="276988" y="67586"/>
                </a:lnTo>
                <a:lnTo>
                  <a:pt x="268560" y="67586"/>
                </a:lnTo>
                <a:lnTo>
                  <a:pt x="268560" y="59326"/>
                </a:lnTo>
                <a:close/>
                <a:moveTo>
                  <a:pt x="17190" y="67810"/>
                </a:moveTo>
                <a:lnTo>
                  <a:pt x="17190" y="76014"/>
                </a:lnTo>
                <a:lnTo>
                  <a:pt x="8762" y="76014"/>
                </a:lnTo>
                <a:lnTo>
                  <a:pt x="8762" y="67810"/>
                </a:lnTo>
                <a:close/>
                <a:moveTo>
                  <a:pt x="25840" y="67810"/>
                </a:moveTo>
                <a:lnTo>
                  <a:pt x="25840" y="76014"/>
                </a:lnTo>
                <a:lnTo>
                  <a:pt x="17413" y="76014"/>
                </a:lnTo>
                <a:lnTo>
                  <a:pt x="17413" y="67810"/>
                </a:lnTo>
                <a:close/>
                <a:moveTo>
                  <a:pt x="34547" y="67810"/>
                </a:moveTo>
                <a:lnTo>
                  <a:pt x="34547" y="76014"/>
                </a:lnTo>
                <a:lnTo>
                  <a:pt x="26064" y="76014"/>
                </a:lnTo>
                <a:lnTo>
                  <a:pt x="26064" y="67810"/>
                </a:lnTo>
                <a:close/>
                <a:moveTo>
                  <a:pt x="43197" y="67810"/>
                </a:moveTo>
                <a:lnTo>
                  <a:pt x="43197" y="76014"/>
                </a:lnTo>
                <a:lnTo>
                  <a:pt x="34770" y="76014"/>
                </a:lnTo>
                <a:lnTo>
                  <a:pt x="34770" y="67810"/>
                </a:lnTo>
                <a:close/>
                <a:moveTo>
                  <a:pt x="51848" y="67810"/>
                </a:moveTo>
                <a:lnTo>
                  <a:pt x="51848" y="76014"/>
                </a:lnTo>
                <a:lnTo>
                  <a:pt x="43421" y="76014"/>
                </a:lnTo>
                <a:lnTo>
                  <a:pt x="43421" y="67810"/>
                </a:lnTo>
                <a:close/>
                <a:moveTo>
                  <a:pt x="60499" y="67810"/>
                </a:moveTo>
                <a:lnTo>
                  <a:pt x="60499" y="76014"/>
                </a:lnTo>
                <a:lnTo>
                  <a:pt x="52071" y="76014"/>
                </a:lnTo>
                <a:lnTo>
                  <a:pt x="52071" y="67810"/>
                </a:lnTo>
                <a:close/>
                <a:moveTo>
                  <a:pt x="69149" y="67810"/>
                </a:moveTo>
                <a:lnTo>
                  <a:pt x="69149" y="76014"/>
                </a:lnTo>
                <a:lnTo>
                  <a:pt x="60722" y="76014"/>
                </a:lnTo>
                <a:lnTo>
                  <a:pt x="60722" y="67810"/>
                </a:lnTo>
                <a:close/>
                <a:moveTo>
                  <a:pt x="77800" y="67810"/>
                </a:moveTo>
                <a:lnTo>
                  <a:pt x="77800" y="76014"/>
                </a:lnTo>
                <a:lnTo>
                  <a:pt x="69373" y="76014"/>
                </a:lnTo>
                <a:lnTo>
                  <a:pt x="69373" y="67810"/>
                </a:lnTo>
                <a:close/>
                <a:moveTo>
                  <a:pt x="86506" y="67810"/>
                </a:moveTo>
                <a:lnTo>
                  <a:pt x="86506" y="76014"/>
                </a:lnTo>
                <a:lnTo>
                  <a:pt x="78023" y="76014"/>
                </a:lnTo>
                <a:lnTo>
                  <a:pt x="78023" y="67810"/>
                </a:lnTo>
                <a:close/>
                <a:moveTo>
                  <a:pt x="95157" y="67810"/>
                </a:moveTo>
                <a:lnTo>
                  <a:pt x="95157" y="76014"/>
                </a:lnTo>
                <a:lnTo>
                  <a:pt x="86730" y="76014"/>
                </a:lnTo>
                <a:lnTo>
                  <a:pt x="86730" y="67810"/>
                </a:lnTo>
                <a:close/>
                <a:moveTo>
                  <a:pt x="103808" y="67810"/>
                </a:moveTo>
                <a:lnTo>
                  <a:pt x="103808" y="76014"/>
                </a:lnTo>
                <a:lnTo>
                  <a:pt x="95380" y="76014"/>
                </a:lnTo>
                <a:lnTo>
                  <a:pt x="95380" y="67810"/>
                </a:lnTo>
                <a:close/>
                <a:moveTo>
                  <a:pt x="112458" y="67810"/>
                </a:moveTo>
                <a:lnTo>
                  <a:pt x="112458" y="76014"/>
                </a:lnTo>
                <a:lnTo>
                  <a:pt x="104031" y="76014"/>
                </a:lnTo>
                <a:lnTo>
                  <a:pt x="104031" y="67810"/>
                </a:lnTo>
                <a:close/>
                <a:moveTo>
                  <a:pt x="121109" y="67810"/>
                </a:moveTo>
                <a:lnTo>
                  <a:pt x="121109" y="76014"/>
                </a:lnTo>
                <a:lnTo>
                  <a:pt x="112681" y="76014"/>
                </a:lnTo>
                <a:lnTo>
                  <a:pt x="112681" y="67810"/>
                </a:lnTo>
                <a:close/>
                <a:moveTo>
                  <a:pt x="129760" y="67810"/>
                </a:moveTo>
                <a:lnTo>
                  <a:pt x="129760" y="76014"/>
                </a:lnTo>
                <a:lnTo>
                  <a:pt x="121332" y="76014"/>
                </a:lnTo>
                <a:lnTo>
                  <a:pt x="121332" y="67810"/>
                </a:lnTo>
                <a:close/>
                <a:moveTo>
                  <a:pt x="138410" y="67810"/>
                </a:moveTo>
                <a:lnTo>
                  <a:pt x="138410" y="76014"/>
                </a:lnTo>
                <a:lnTo>
                  <a:pt x="129983" y="76014"/>
                </a:lnTo>
                <a:lnTo>
                  <a:pt x="129983" y="67810"/>
                </a:lnTo>
                <a:close/>
                <a:moveTo>
                  <a:pt x="147117" y="67810"/>
                </a:moveTo>
                <a:lnTo>
                  <a:pt x="147117" y="76014"/>
                </a:lnTo>
                <a:lnTo>
                  <a:pt x="138633" y="76014"/>
                </a:lnTo>
                <a:lnTo>
                  <a:pt x="138633" y="67810"/>
                </a:lnTo>
                <a:close/>
                <a:moveTo>
                  <a:pt x="155767" y="67810"/>
                </a:moveTo>
                <a:lnTo>
                  <a:pt x="155767" y="76014"/>
                </a:lnTo>
                <a:lnTo>
                  <a:pt x="147340" y="76014"/>
                </a:lnTo>
                <a:lnTo>
                  <a:pt x="147340" y="67810"/>
                </a:lnTo>
                <a:close/>
                <a:moveTo>
                  <a:pt x="164418" y="67810"/>
                </a:moveTo>
                <a:lnTo>
                  <a:pt x="164418" y="76014"/>
                </a:lnTo>
                <a:lnTo>
                  <a:pt x="155990" y="76014"/>
                </a:lnTo>
                <a:lnTo>
                  <a:pt x="155990" y="67810"/>
                </a:lnTo>
                <a:close/>
                <a:moveTo>
                  <a:pt x="173069" y="67810"/>
                </a:moveTo>
                <a:lnTo>
                  <a:pt x="173069" y="76014"/>
                </a:lnTo>
                <a:lnTo>
                  <a:pt x="164641" y="76014"/>
                </a:lnTo>
                <a:lnTo>
                  <a:pt x="164641" y="67810"/>
                </a:lnTo>
                <a:close/>
                <a:moveTo>
                  <a:pt x="181719" y="67810"/>
                </a:moveTo>
                <a:lnTo>
                  <a:pt x="181719" y="76014"/>
                </a:lnTo>
                <a:lnTo>
                  <a:pt x="173292" y="76014"/>
                </a:lnTo>
                <a:lnTo>
                  <a:pt x="173292" y="67810"/>
                </a:lnTo>
                <a:close/>
                <a:moveTo>
                  <a:pt x="190370" y="67810"/>
                </a:moveTo>
                <a:lnTo>
                  <a:pt x="190370" y="76014"/>
                </a:lnTo>
                <a:lnTo>
                  <a:pt x="181942" y="76014"/>
                </a:lnTo>
                <a:lnTo>
                  <a:pt x="181942" y="67810"/>
                </a:lnTo>
                <a:close/>
                <a:moveTo>
                  <a:pt x="199020" y="67810"/>
                </a:moveTo>
                <a:lnTo>
                  <a:pt x="199020" y="76014"/>
                </a:lnTo>
                <a:lnTo>
                  <a:pt x="190593" y="76014"/>
                </a:lnTo>
                <a:lnTo>
                  <a:pt x="190593" y="67810"/>
                </a:lnTo>
                <a:close/>
                <a:moveTo>
                  <a:pt x="207727" y="67810"/>
                </a:moveTo>
                <a:lnTo>
                  <a:pt x="207727" y="76014"/>
                </a:lnTo>
                <a:lnTo>
                  <a:pt x="199244" y="76014"/>
                </a:lnTo>
                <a:lnTo>
                  <a:pt x="199244" y="67810"/>
                </a:lnTo>
                <a:close/>
                <a:moveTo>
                  <a:pt x="216377" y="67810"/>
                </a:moveTo>
                <a:lnTo>
                  <a:pt x="216377" y="76014"/>
                </a:lnTo>
                <a:lnTo>
                  <a:pt x="207950" y="76014"/>
                </a:lnTo>
                <a:lnTo>
                  <a:pt x="207950" y="67810"/>
                </a:lnTo>
                <a:close/>
                <a:moveTo>
                  <a:pt x="225028" y="67810"/>
                </a:moveTo>
                <a:lnTo>
                  <a:pt x="225028" y="76014"/>
                </a:lnTo>
                <a:lnTo>
                  <a:pt x="216601" y="76014"/>
                </a:lnTo>
                <a:lnTo>
                  <a:pt x="216601" y="67810"/>
                </a:lnTo>
                <a:close/>
                <a:moveTo>
                  <a:pt x="233679" y="67810"/>
                </a:moveTo>
                <a:lnTo>
                  <a:pt x="233679" y="76014"/>
                </a:lnTo>
                <a:lnTo>
                  <a:pt x="225251" y="76014"/>
                </a:lnTo>
                <a:lnTo>
                  <a:pt x="225251" y="67810"/>
                </a:lnTo>
                <a:close/>
                <a:moveTo>
                  <a:pt x="242329" y="67810"/>
                </a:moveTo>
                <a:lnTo>
                  <a:pt x="242329" y="76014"/>
                </a:lnTo>
                <a:lnTo>
                  <a:pt x="233902" y="76014"/>
                </a:lnTo>
                <a:lnTo>
                  <a:pt x="233902" y="67810"/>
                </a:lnTo>
                <a:close/>
                <a:moveTo>
                  <a:pt x="250980" y="67810"/>
                </a:moveTo>
                <a:lnTo>
                  <a:pt x="250980" y="76014"/>
                </a:lnTo>
                <a:lnTo>
                  <a:pt x="242553" y="76014"/>
                </a:lnTo>
                <a:lnTo>
                  <a:pt x="242553" y="67810"/>
                </a:lnTo>
                <a:close/>
                <a:moveTo>
                  <a:pt x="259686" y="67810"/>
                </a:moveTo>
                <a:lnTo>
                  <a:pt x="259686" y="76014"/>
                </a:lnTo>
                <a:lnTo>
                  <a:pt x="251203" y="76014"/>
                </a:lnTo>
                <a:lnTo>
                  <a:pt x="251203" y="67810"/>
                </a:lnTo>
                <a:close/>
                <a:moveTo>
                  <a:pt x="268337" y="67810"/>
                </a:moveTo>
                <a:lnTo>
                  <a:pt x="268337" y="76014"/>
                </a:lnTo>
                <a:lnTo>
                  <a:pt x="259910" y="76014"/>
                </a:lnTo>
                <a:lnTo>
                  <a:pt x="259910" y="67810"/>
                </a:lnTo>
                <a:close/>
                <a:moveTo>
                  <a:pt x="276988" y="67810"/>
                </a:moveTo>
                <a:lnTo>
                  <a:pt x="276988" y="76014"/>
                </a:lnTo>
                <a:lnTo>
                  <a:pt x="268560" y="76014"/>
                </a:lnTo>
                <a:lnTo>
                  <a:pt x="268560" y="67810"/>
                </a:lnTo>
                <a:close/>
                <a:moveTo>
                  <a:pt x="17190" y="76237"/>
                </a:moveTo>
                <a:lnTo>
                  <a:pt x="17190" y="84497"/>
                </a:lnTo>
                <a:lnTo>
                  <a:pt x="8762" y="84497"/>
                </a:lnTo>
                <a:lnTo>
                  <a:pt x="8762" y="76237"/>
                </a:lnTo>
                <a:close/>
                <a:moveTo>
                  <a:pt x="25840" y="76237"/>
                </a:moveTo>
                <a:lnTo>
                  <a:pt x="25840" y="84497"/>
                </a:lnTo>
                <a:lnTo>
                  <a:pt x="17413" y="84497"/>
                </a:lnTo>
                <a:lnTo>
                  <a:pt x="17413" y="76237"/>
                </a:lnTo>
                <a:close/>
                <a:moveTo>
                  <a:pt x="34547" y="76237"/>
                </a:moveTo>
                <a:lnTo>
                  <a:pt x="34547" y="84497"/>
                </a:lnTo>
                <a:lnTo>
                  <a:pt x="26064" y="84497"/>
                </a:lnTo>
                <a:lnTo>
                  <a:pt x="26064" y="76237"/>
                </a:lnTo>
                <a:close/>
                <a:moveTo>
                  <a:pt x="43197" y="76237"/>
                </a:moveTo>
                <a:lnTo>
                  <a:pt x="43197" y="84497"/>
                </a:lnTo>
                <a:lnTo>
                  <a:pt x="34770" y="84497"/>
                </a:lnTo>
                <a:lnTo>
                  <a:pt x="34770" y="76237"/>
                </a:lnTo>
                <a:close/>
                <a:moveTo>
                  <a:pt x="51848" y="76237"/>
                </a:moveTo>
                <a:lnTo>
                  <a:pt x="51848" y="84497"/>
                </a:lnTo>
                <a:lnTo>
                  <a:pt x="43421" y="84497"/>
                </a:lnTo>
                <a:lnTo>
                  <a:pt x="43421" y="76237"/>
                </a:lnTo>
                <a:close/>
                <a:moveTo>
                  <a:pt x="60499" y="76237"/>
                </a:moveTo>
                <a:lnTo>
                  <a:pt x="60499" y="84497"/>
                </a:lnTo>
                <a:lnTo>
                  <a:pt x="52071" y="84497"/>
                </a:lnTo>
                <a:lnTo>
                  <a:pt x="52071" y="76237"/>
                </a:lnTo>
                <a:close/>
                <a:moveTo>
                  <a:pt x="69149" y="76237"/>
                </a:moveTo>
                <a:lnTo>
                  <a:pt x="69149" y="84497"/>
                </a:lnTo>
                <a:lnTo>
                  <a:pt x="60722" y="84497"/>
                </a:lnTo>
                <a:lnTo>
                  <a:pt x="60722" y="76237"/>
                </a:lnTo>
                <a:close/>
                <a:moveTo>
                  <a:pt x="77800" y="76237"/>
                </a:moveTo>
                <a:lnTo>
                  <a:pt x="77800" y="84497"/>
                </a:lnTo>
                <a:lnTo>
                  <a:pt x="69373" y="84497"/>
                </a:lnTo>
                <a:lnTo>
                  <a:pt x="69373" y="76237"/>
                </a:lnTo>
                <a:close/>
                <a:moveTo>
                  <a:pt x="86506" y="76237"/>
                </a:moveTo>
                <a:lnTo>
                  <a:pt x="86506" y="84497"/>
                </a:lnTo>
                <a:lnTo>
                  <a:pt x="78023" y="84497"/>
                </a:lnTo>
                <a:lnTo>
                  <a:pt x="78023" y="76237"/>
                </a:lnTo>
                <a:close/>
                <a:moveTo>
                  <a:pt x="95157" y="76237"/>
                </a:moveTo>
                <a:lnTo>
                  <a:pt x="95157" y="84497"/>
                </a:lnTo>
                <a:lnTo>
                  <a:pt x="86730" y="84497"/>
                </a:lnTo>
                <a:lnTo>
                  <a:pt x="86730" y="76237"/>
                </a:lnTo>
                <a:close/>
                <a:moveTo>
                  <a:pt x="103808" y="76237"/>
                </a:moveTo>
                <a:lnTo>
                  <a:pt x="103808" y="84497"/>
                </a:lnTo>
                <a:lnTo>
                  <a:pt x="95380" y="84497"/>
                </a:lnTo>
                <a:lnTo>
                  <a:pt x="95380" y="76237"/>
                </a:lnTo>
                <a:close/>
                <a:moveTo>
                  <a:pt x="112458" y="76237"/>
                </a:moveTo>
                <a:lnTo>
                  <a:pt x="112458" y="84497"/>
                </a:lnTo>
                <a:lnTo>
                  <a:pt x="104031" y="84497"/>
                </a:lnTo>
                <a:lnTo>
                  <a:pt x="104031" y="76237"/>
                </a:lnTo>
                <a:close/>
                <a:moveTo>
                  <a:pt x="121109" y="76237"/>
                </a:moveTo>
                <a:lnTo>
                  <a:pt x="121109" y="84497"/>
                </a:lnTo>
                <a:lnTo>
                  <a:pt x="112681" y="84497"/>
                </a:lnTo>
                <a:lnTo>
                  <a:pt x="112681" y="76237"/>
                </a:lnTo>
                <a:close/>
                <a:moveTo>
                  <a:pt x="129760" y="76237"/>
                </a:moveTo>
                <a:lnTo>
                  <a:pt x="129760" y="84497"/>
                </a:lnTo>
                <a:lnTo>
                  <a:pt x="121332" y="84497"/>
                </a:lnTo>
                <a:lnTo>
                  <a:pt x="121332" y="76237"/>
                </a:lnTo>
                <a:close/>
                <a:moveTo>
                  <a:pt x="138410" y="76237"/>
                </a:moveTo>
                <a:lnTo>
                  <a:pt x="138410" y="84497"/>
                </a:lnTo>
                <a:lnTo>
                  <a:pt x="129983" y="84497"/>
                </a:lnTo>
                <a:lnTo>
                  <a:pt x="129983" y="76237"/>
                </a:lnTo>
                <a:close/>
                <a:moveTo>
                  <a:pt x="147117" y="76237"/>
                </a:moveTo>
                <a:lnTo>
                  <a:pt x="147117" y="84497"/>
                </a:lnTo>
                <a:lnTo>
                  <a:pt x="138633" y="84497"/>
                </a:lnTo>
                <a:lnTo>
                  <a:pt x="138633" y="76237"/>
                </a:lnTo>
                <a:close/>
                <a:moveTo>
                  <a:pt x="155767" y="76237"/>
                </a:moveTo>
                <a:lnTo>
                  <a:pt x="155767" y="84497"/>
                </a:lnTo>
                <a:lnTo>
                  <a:pt x="147340" y="84497"/>
                </a:lnTo>
                <a:lnTo>
                  <a:pt x="147340" y="76237"/>
                </a:lnTo>
                <a:close/>
                <a:moveTo>
                  <a:pt x="164418" y="76237"/>
                </a:moveTo>
                <a:lnTo>
                  <a:pt x="164418" y="84497"/>
                </a:lnTo>
                <a:lnTo>
                  <a:pt x="155990" y="84497"/>
                </a:lnTo>
                <a:lnTo>
                  <a:pt x="155990" y="76237"/>
                </a:lnTo>
                <a:close/>
                <a:moveTo>
                  <a:pt x="173069" y="76237"/>
                </a:moveTo>
                <a:lnTo>
                  <a:pt x="173069" y="84497"/>
                </a:lnTo>
                <a:lnTo>
                  <a:pt x="164641" y="84497"/>
                </a:lnTo>
                <a:lnTo>
                  <a:pt x="164641" y="76237"/>
                </a:lnTo>
                <a:close/>
                <a:moveTo>
                  <a:pt x="181719" y="76237"/>
                </a:moveTo>
                <a:lnTo>
                  <a:pt x="181719" y="84497"/>
                </a:lnTo>
                <a:lnTo>
                  <a:pt x="173292" y="84497"/>
                </a:lnTo>
                <a:lnTo>
                  <a:pt x="173292" y="76237"/>
                </a:lnTo>
                <a:close/>
                <a:moveTo>
                  <a:pt x="190370" y="76237"/>
                </a:moveTo>
                <a:lnTo>
                  <a:pt x="190370" y="84497"/>
                </a:lnTo>
                <a:lnTo>
                  <a:pt x="181942" y="84497"/>
                </a:lnTo>
                <a:lnTo>
                  <a:pt x="181942" y="76237"/>
                </a:lnTo>
                <a:close/>
                <a:moveTo>
                  <a:pt x="199020" y="76237"/>
                </a:moveTo>
                <a:lnTo>
                  <a:pt x="199020" y="84497"/>
                </a:lnTo>
                <a:lnTo>
                  <a:pt x="190593" y="84497"/>
                </a:lnTo>
                <a:lnTo>
                  <a:pt x="190593" y="76237"/>
                </a:lnTo>
                <a:close/>
                <a:moveTo>
                  <a:pt x="207727" y="76237"/>
                </a:moveTo>
                <a:lnTo>
                  <a:pt x="207727" y="84497"/>
                </a:lnTo>
                <a:lnTo>
                  <a:pt x="199244" y="84497"/>
                </a:lnTo>
                <a:lnTo>
                  <a:pt x="199244" y="76237"/>
                </a:lnTo>
                <a:close/>
                <a:moveTo>
                  <a:pt x="216377" y="76237"/>
                </a:moveTo>
                <a:lnTo>
                  <a:pt x="216377" y="84497"/>
                </a:lnTo>
                <a:lnTo>
                  <a:pt x="207950" y="84497"/>
                </a:lnTo>
                <a:lnTo>
                  <a:pt x="207950" y="76237"/>
                </a:lnTo>
                <a:close/>
                <a:moveTo>
                  <a:pt x="225028" y="76237"/>
                </a:moveTo>
                <a:lnTo>
                  <a:pt x="225028" y="84497"/>
                </a:lnTo>
                <a:lnTo>
                  <a:pt x="216601" y="84497"/>
                </a:lnTo>
                <a:lnTo>
                  <a:pt x="216601" y="76237"/>
                </a:lnTo>
                <a:close/>
                <a:moveTo>
                  <a:pt x="233679" y="76237"/>
                </a:moveTo>
                <a:lnTo>
                  <a:pt x="233679" y="84497"/>
                </a:lnTo>
                <a:lnTo>
                  <a:pt x="225251" y="84497"/>
                </a:lnTo>
                <a:lnTo>
                  <a:pt x="225251" y="76237"/>
                </a:lnTo>
                <a:close/>
                <a:moveTo>
                  <a:pt x="242329" y="76237"/>
                </a:moveTo>
                <a:lnTo>
                  <a:pt x="242329" y="84497"/>
                </a:lnTo>
                <a:lnTo>
                  <a:pt x="233902" y="84497"/>
                </a:lnTo>
                <a:lnTo>
                  <a:pt x="233902" y="76237"/>
                </a:lnTo>
                <a:close/>
                <a:moveTo>
                  <a:pt x="250980" y="76237"/>
                </a:moveTo>
                <a:lnTo>
                  <a:pt x="250980" y="84497"/>
                </a:lnTo>
                <a:lnTo>
                  <a:pt x="242553" y="84497"/>
                </a:lnTo>
                <a:lnTo>
                  <a:pt x="242553" y="76237"/>
                </a:lnTo>
                <a:close/>
                <a:moveTo>
                  <a:pt x="259686" y="76237"/>
                </a:moveTo>
                <a:lnTo>
                  <a:pt x="259686" y="84497"/>
                </a:lnTo>
                <a:lnTo>
                  <a:pt x="251203" y="84497"/>
                </a:lnTo>
                <a:lnTo>
                  <a:pt x="251203" y="76237"/>
                </a:lnTo>
                <a:close/>
                <a:moveTo>
                  <a:pt x="268337" y="76237"/>
                </a:moveTo>
                <a:lnTo>
                  <a:pt x="268337" y="84497"/>
                </a:lnTo>
                <a:lnTo>
                  <a:pt x="259910" y="84497"/>
                </a:lnTo>
                <a:lnTo>
                  <a:pt x="259910" y="76237"/>
                </a:lnTo>
                <a:close/>
                <a:moveTo>
                  <a:pt x="276988" y="76237"/>
                </a:moveTo>
                <a:lnTo>
                  <a:pt x="276988" y="84497"/>
                </a:lnTo>
                <a:lnTo>
                  <a:pt x="268560" y="84497"/>
                </a:lnTo>
                <a:lnTo>
                  <a:pt x="268560" y="76237"/>
                </a:lnTo>
                <a:close/>
                <a:moveTo>
                  <a:pt x="17190" y="84720"/>
                </a:moveTo>
                <a:lnTo>
                  <a:pt x="17190" y="92924"/>
                </a:lnTo>
                <a:lnTo>
                  <a:pt x="8762" y="92924"/>
                </a:lnTo>
                <a:lnTo>
                  <a:pt x="8762" y="84720"/>
                </a:lnTo>
                <a:close/>
                <a:moveTo>
                  <a:pt x="25840" y="84720"/>
                </a:moveTo>
                <a:lnTo>
                  <a:pt x="25840" y="92924"/>
                </a:lnTo>
                <a:lnTo>
                  <a:pt x="17413" y="92924"/>
                </a:lnTo>
                <a:lnTo>
                  <a:pt x="17413" y="84720"/>
                </a:lnTo>
                <a:close/>
                <a:moveTo>
                  <a:pt x="34547" y="84720"/>
                </a:moveTo>
                <a:lnTo>
                  <a:pt x="34547" y="92924"/>
                </a:lnTo>
                <a:lnTo>
                  <a:pt x="26064" y="92924"/>
                </a:lnTo>
                <a:lnTo>
                  <a:pt x="26064" y="84720"/>
                </a:lnTo>
                <a:close/>
                <a:moveTo>
                  <a:pt x="43197" y="84720"/>
                </a:moveTo>
                <a:lnTo>
                  <a:pt x="43197" y="92924"/>
                </a:lnTo>
                <a:lnTo>
                  <a:pt x="34770" y="92924"/>
                </a:lnTo>
                <a:lnTo>
                  <a:pt x="34770" y="84720"/>
                </a:lnTo>
                <a:close/>
                <a:moveTo>
                  <a:pt x="51848" y="84720"/>
                </a:moveTo>
                <a:lnTo>
                  <a:pt x="51848" y="92924"/>
                </a:lnTo>
                <a:lnTo>
                  <a:pt x="43421" y="92924"/>
                </a:lnTo>
                <a:lnTo>
                  <a:pt x="43421" y="84720"/>
                </a:lnTo>
                <a:close/>
                <a:moveTo>
                  <a:pt x="60499" y="84720"/>
                </a:moveTo>
                <a:lnTo>
                  <a:pt x="60499" y="92924"/>
                </a:lnTo>
                <a:lnTo>
                  <a:pt x="52071" y="92924"/>
                </a:lnTo>
                <a:lnTo>
                  <a:pt x="52071" y="84720"/>
                </a:lnTo>
                <a:close/>
                <a:moveTo>
                  <a:pt x="69149" y="84720"/>
                </a:moveTo>
                <a:lnTo>
                  <a:pt x="69149" y="92924"/>
                </a:lnTo>
                <a:lnTo>
                  <a:pt x="60722" y="92924"/>
                </a:lnTo>
                <a:lnTo>
                  <a:pt x="60722" y="84720"/>
                </a:lnTo>
                <a:close/>
                <a:moveTo>
                  <a:pt x="77800" y="84720"/>
                </a:moveTo>
                <a:lnTo>
                  <a:pt x="77800" y="92924"/>
                </a:lnTo>
                <a:lnTo>
                  <a:pt x="69373" y="92924"/>
                </a:lnTo>
                <a:lnTo>
                  <a:pt x="69373" y="84720"/>
                </a:lnTo>
                <a:close/>
                <a:moveTo>
                  <a:pt x="86506" y="84720"/>
                </a:moveTo>
                <a:lnTo>
                  <a:pt x="86506" y="92924"/>
                </a:lnTo>
                <a:lnTo>
                  <a:pt x="78023" y="92924"/>
                </a:lnTo>
                <a:lnTo>
                  <a:pt x="78023" y="84720"/>
                </a:lnTo>
                <a:close/>
                <a:moveTo>
                  <a:pt x="95157" y="84720"/>
                </a:moveTo>
                <a:lnTo>
                  <a:pt x="95157" y="92924"/>
                </a:lnTo>
                <a:lnTo>
                  <a:pt x="86730" y="92924"/>
                </a:lnTo>
                <a:lnTo>
                  <a:pt x="86730" y="84720"/>
                </a:lnTo>
                <a:close/>
                <a:moveTo>
                  <a:pt x="103808" y="84720"/>
                </a:moveTo>
                <a:lnTo>
                  <a:pt x="103808" y="92924"/>
                </a:lnTo>
                <a:lnTo>
                  <a:pt x="95380" y="92924"/>
                </a:lnTo>
                <a:lnTo>
                  <a:pt x="95380" y="84720"/>
                </a:lnTo>
                <a:close/>
                <a:moveTo>
                  <a:pt x="112458" y="84720"/>
                </a:moveTo>
                <a:lnTo>
                  <a:pt x="112458" y="92924"/>
                </a:lnTo>
                <a:lnTo>
                  <a:pt x="104031" y="92924"/>
                </a:lnTo>
                <a:lnTo>
                  <a:pt x="104031" y="84720"/>
                </a:lnTo>
                <a:close/>
                <a:moveTo>
                  <a:pt x="121109" y="84720"/>
                </a:moveTo>
                <a:lnTo>
                  <a:pt x="121109" y="92924"/>
                </a:lnTo>
                <a:lnTo>
                  <a:pt x="112681" y="92924"/>
                </a:lnTo>
                <a:lnTo>
                  <a:pt x="112681" y="84720"/>
                </a:lnTo>
                <a:close/>
                <a:moveTo>
                  <a:pt x="129760" y="84720"/>
                </a:moveTo>
                <a:lnTo>
                  <a:pt x="129760" y="92924"/>
                </a:lnTo>
                <a:lnTo>
                  <a:pt x="121332" y="92924"/>
                </a:lnTo>
                <a:lnTo>
                  <a:pt x="121332" y="84720"/>
                </a:lnTo>
                <a:close/>
                <a:moveTo>
                  <a:pt x="138410" y="84720"/>
                </a:moveTo>
                <a:lnTo>
                  <a:pt x="138410" y="92924"/>
                </a:lnTo>
                <a:lnTo>
                  <a:pt x="129983" y="92924"/>
                </a:lnTo>
                <a:lnTo>
                  <a:pt x="129983" y="84720"/>
                </a:lnTo>
                <a:close/>
                <a:moveTo>
                  <a:pt x="147117" y="84720"/>
                </a:moveTo>
                <a:lnTo>
                  <a:pt x="147117" y="92924"/>
                </a:lnTo>
                <a:lnTo>
                  <a:pt x="138633" y="92924"/>
                </a:lnTo>
                <a:lnTo>
                  <a:pt x="138633" y="84720"/>
                </a:lnTo>
                <a:close/>
                <a:moveTo>
                  <a:pt x="155767" y="84720"/>
                </a:moveTo>
                <a:lnTo>
                  <a:pt x="155767" y="92924"/>
                </a:lnTo>
                <a:lnTo>
                  <a:pt x="147340" y="92924"/>
                </a:lnTo>
                <a:lnTo>
                  <a:pt x="147340" y="84720"/>
                </a:lnTo>
                <a:close/>
                <a:moveTo>
                  <a:pt x="164418" y="84720"/>
                </a:moveTo>
                <a:lnTo>
                  <a:pt x="164418" y="92924"/>
                </a:lnTo>
                <a:lnTo>
                  <a:pt x="155990" y="92924"/>
                </a:lnTo>
                <a:lnTo>
                  <a:pt x="155990" y="84720"/>
                </a:lnTo>
                <a:close/>
                <a:moveTo>
                  <a:pt x="173069" y="84720"/>
                </a:moveTo>
                <a:lnTo>
                  <a:pt x="173069" y="92924"/>
                </a:lnTo>
                <a:lnTo>
                  <a:pt x="164641" y="92924"/>
                </a:lnTo>
                <a:lnTo>
                  <a:pt x="164641" y="84720"/>
                </a:lnTo>
                <a:close/>
                <a:moveTo>
                  <a:pt x="181719" y="84720"/>
                </a:moveTo>
                <a:lnTo>
                  <a:pt x="181719" y="92924"/>
                </a:lnTo>
                <a:lnTo>
                  <a:pt x="173292" y="92924"/>
                </a:lnTo>
                <a:lnTo>
                  <a:pt x="173292" y="84720"/>
                </a:lnTo>
                <a:close/>
                <a:moveTo>
                  <a:pt x="190370" y="84720"/>
                </a:moveTo>
                <a:lnTo>
                  <a:pt x="190370" y="92924"/>
                </a:lnTo>
                <a:lnTo>
                  <a:pt x="181942" y="92924"/>
                </a:lnTo>
                <a:lnTo>
                  <a:pt x="181942" y="84720"/>
                </a:lnTo>
                <a:close/>
                <a:moveTo>
                  <a:pt x="199020" y="84720"/>
                </a:moveTo>
                <a:lnTo>
                  <a:pt x="199020" y="92924"/>
                </a:lnTo>
                <a:lnTo>
                  <a:pt x="190593" y="92924"/>
                </a:lnTo>
                <a:lnTo>
                  <a:pt x="190593" y="84720"/>
                </a:lnTo>
                <a:close/>
                <a:moveTo>
                  <a:pt x="207727" y="84720"/>
                </a:moveTo>
                <a:lnTo>
                  <a:pt x="207727" y="92924"/>
                </a:lnTo>
                <a:lnTo>
                  <a:pt x="199244" y="92924"/>
                </a:lnTo>
                <a:lnTo>
                  <a:pt x="199244" y="84720"/>
                </a:lnTo>
                <a:close/>
                <a:moveTo>
                  <a:pt x="216377" y="84720"/>
                </a:moveTo>
                <a:lnTo>
                  <a:pt x="216377" y="92924"/>
                </a:lnTo>
                <a:lnTo>
                  <a:pt x="207950" y="92924"/>
                </a:lnTo>
                <a:lnTo>
                  <a:pt x="207950" y="84720"/>
                </a:lnTo>
                <a:close/>
                <a:moveTo>
                  <a:pt x="225028" y="84720"/>
                </a:moveTo>
                <a:lnTo>
                  <a:pt x="225028" y="92924"/>
                </a:lnTo>
                <a:lnTo>
                  <a:pt x="216601" y="92924"/>
                </a:lnTo>
                <a:lnTo>
                  <a:pt x="216601" y="84720"/>
                </a:lnTo>
                <a:close/>
                <a:moveTo>
                  <a:pt x="233679" y="84720"/>
                </a:moveTo>
                <a:lnTo>
                  <a:pt x="233679" y="92924"/>
                </a:lnTo>
                <a:lnTo>
                  <a:pt x="225251" y="92924"/>
                </a:lnTo>
                <a:lnTo>
                  <a:pt x="225251" y="84720"/>
                </a:lnTo>
                <a:close/>
                <a:moveTo>
                  <a:pt x="242329" y="84720"/>
                </a:moveTo>
                <a:lnTo>
                  <a:pt x="242329" y="92924"/>
                </a:lnTo>
                <a:lnTo>
                  <a:pt x="233902" y="92924"/>
                </a:lnTo>
                <a:lnTo>
                  <a:pt x="233902" y="84720"/>
                </a:lnTo>
                <a:close/>
                <a:moveTo>
                  <a:pt x="250980" y="84720"/>
                </a:moveTo>
                <a:lnTo>
                  <a:pt x="250980" y="92924"/>
                </a:lnTo>
                <a:lnTo>
                  <a:pt x="242553" y="92924"/>
                </a:lnTo>
                <a:lnTo>
                  <a:pt x="242553" y="84720"/>
                </a:lnTo>
                <a:close/>
                <a:moveTo>
                  <a:pt x="259686" y="84720"/>
                </a:moveTo>
                <a:lnTo>
                  <a:pt x="259686" y="92924"/>
                </a:lnTo>
                <a:lnTo>
                  <a:pt x="251203" y="92924"/>
                </a:lnTo>
                <a:lnTo>
                  <a:pt x="251203" y="84720"/>
                </a:lnTo>
                <a:close/>
                <a:moveTo>
                  <a:pt x="268337" y="84720"/>
                </a:moveTo>
                <a:lnTo>
                  <a:pt x="268337" y="92924"/>
                </a:lnTo>
                <a:lnTo>
                  <a:pt x="259910" y="92924"/>
                </a:lnTo>
                <a:lnTo>
                  <a:pt x="259910" y="84720"/>
                </a:lnTo>
                <a:close/>
                <a:moveTo>
                  <a:pt x="276988" y="84720"/>
                </a:moveTo>
                <a:lnTo>
                  <a:pt x="276988" y="92924"/>
                </a:lnTo>
                <a:lnTo>
                  <a:pt x="268560" y="92924"/>
                </a:lnTo>
                <a:lnTo>
                  <a:pt x="268560" y="84720"/>
                </a:lnTo>
                <a:close/>
                <a:moveTo>
                  <a:pt x="17190" y="93148"/>
                </a:moveTo>
                <a:lnTo>
                  <a:pt x="17190" y="101408"/>
                </a:lnTo>
                <a:lnTo>
                  <a:pt x="8762" y="101408"/>
                </a:lnTo>
                <a:lnTo>
                  <a:pt x="8762" y="93148"/>
                </a:lnTo>
                <a:close/>
                <a:moveTo>
                  <a:pt x="25840" y="93148"/>
                </a:moveTo>
                <a:lnTo>
                  <a:pt x="25840" y="101408"/>
                </a:lnTo>
                <a:lnTo>
                  <a:pt x="17413" y="101408"/>
                </a:lnTo>
                <a:lnTo>
                  <a:pt x="17413" y="93148"/>
                </a:lnTo>
                <a:close/>
                <a:moveTo>
                  <a:pt x="34547" y="93148"/>
                </a:moveTo>
                <a:lnTo>
                  <a:pt x="34547" y="101408"/>
                </a:lnTo>
                <a:lnTo>
                  <a:pt x="26064" y="101408"/>
                </a:lnTo>
                <a:lnTo>
                  <a:pt x="26064" y="93148"/>
                </a:lnTo>
                <a:close/>
                <a:moveTo>
                  <a:pt x="43197" y="93148"/>
                </a:moveTo>
                <a:lnTo>
                  <a:pt x="43197" y="101408"/>
                </a:lnTo>
                <a:lnTo>
                  <a:pt x="34770" y="101408"/>
                </a:lnTo>
                <a:lnTo>
                  <a:pt x="34770" y="93148"/>
                </a:lnTo>
                <a:close/>
                <a:moveTo>
                  <a:pt x="51848" y="93148"/>
                </a:moveTo>
                <a:lnTo>
                  <a:pt x="51848" y="101408"/>
                </a:lnTo>
                <a:lnTo>
                  <a:pt x="43421" y="101408"/>
                </a:lnTo>
                <a:lnTo>
                  <a:pt x="43421" y="93148"/>
                </a:lnTo>
                <a:close/>
                <a:moveTo>
                  <a:pt x="60499" y="93148"/>
                </a:moveTo>
                <a:lnTo>
                  <a:pt x="60499" y="101408"/>
                </a:lnTo>
                <a:lnTo>
                  <a:pt x="52071" y="101408"/>
                </a:lnTo>
                <a:lnTo>
                  <a:pt x="52071" y="93148"/>
                </a:lnTo>
                <a:close/>
                <a:moveTo>
                  <a:pt x="69149" y="93148"/>
                </a:moveTo>
                <a:lnTo>
                  <a:pt x="69149" y="101408"/>
                </a:lnTo>
                <a:lnTo>
                  <a:pt x="60722" y="101408"/>
                </a:lnTo>
                <a:lnTo>
                  <a:pt x="60722" y="93148"/>
                </a:lnTo>
                <a:close/>
                <a:moveTo>
                  <a:pt x="77800" y="93148"/>
                </a:moveTo>
                <a:lnTo>
                  <a:pt x="77800" y="101408"/>
                </a:lnTo>
                <a:lnTo>
                  <a:pt x="69373" y="101408"/>
                </a:lnTo>
                <a:lnTo>
                  <a:pt x="69373" y="93148"/>
                </a:lnTo>
                <a:close/>
                <a:moveTo>
                  <a:pt x="86506" y="93148"/>
                </a:moveTo>
                <a:lnTo>
                  <a:pt x="86506" y="101408"/>
                </a:lnTo>
                <a:lnTo>
                  <a:pt x="78023" y="101408"/>
                </a:lnTo>
                <a:lnTo>
                  <a:pt x="78023" y="93148"/>
                </a:lnTo>
                <a:close/>
                <a:moveTo>
                  <a:pt x="95157" y="93148"/>
                </a:moveTo>
                <a:lnTo>
                  <a:pt x="95157" y="101408"/>
                </a:lnTo>
                <a:lnTo>
                  <a:pt x="86730" y="101408"/>
                </a:lnTo>
                <a:lnTo>
                  <a:pt x="86730" y="93148"/>
                </a:lnTo>
                <a:close/>
                <a:moveTo>
                  <a:pt x="103808" y="93148"/>
                </a:moveTo>
                <a:lnTo>
                  <a:pt x="103808" y="101408"/>
                </a:lnTo>
                <a:lnTo>
                  <a:pt x="95380" y="101408"/>
                </a:lnTo>
                <a:lnTo>
                  <a:pt x="95380" y="93148"/>
                </a:lnTo>
                <a:close/>
                <a:moveTo>
                  <a:pt x="112458" y="93148"/>
                </a:moveTo>
                <a:lnTo>
                  <a:pt x="112458" y="101408"/>
                </a:lnTo>
                <a:lnTo>
                  <a:pt x="104031" y="101408"/>
                </a:lnTo>
                <a:lnTo>
                  <a:pt x="104031" y="93148"/>
                </a:lnTo>
                <a:close/>
                <a:moveTo>
                  <a:pt x="121109" y="93148"/>
                </a:moveTo>
                <a:lnTo>
                  <a:pt x="121109" y="101408"/>
                </a:lnTo>
                <a:lnTo>
                  <a:pt x="112681" y="101408"/>
                </a:lnTo>
                <a:lnTo>
                  <a:pt x="112681" y="93148"/>
                </a:lnTo>
                <a:close/>
                <a:moveTo>
                  <a:pt x="129760" y="93148"/>
                </a:moveTo>
                <a:lnTo>
                  <a:pt x="129760" y="101408"/>
                </a:lnTo>
                <a:lnTo>
                  <a:pt x="121332" y="101408"/>
                </a:lnTo>
                <a:lnTo>
                  <a:pt x="121332" y="93148"/>
                </a:lnTo>
                <a:close/>
                <a:moveTo>
                  <a:pt x="138410" y="93148"/>
                </a:moveTo>
                <a:lnTo>
                  <a:pt x="138410" y="101408"/>
                </a:lnTo>
                <a:lnTo>
                  <a:pt x="129983" y="101408"/>
                </a:lnTo>
                <a:lnTo>
                  <a:pt x="129983" y="93148"/>
                </a:lnTo>
                <a:close/>
                <a:moveTo>
                  <a:pt x="147117" y="93148"/>
                </a:moveTo>
                <a:lnTo>
                  <a:pt x="147117" y="101408"/>
                </a:lnTo>
                <a:lnTo>
                  <a:pt x="138633" y="101408"/>
                </a:lnTo>
                <a:lnTo>
                  <a:pt x="138633" y="93148"/>
                </a:lnTo>
                <a:close/>
                <a:moveTo>
                  <a:pt x="155767" y="93148"/>
                </a:moveTo>
                <a:lnTo>
                  <a:pt x="155767" y="101408"/>
                </a:lnTo>
                <a:lnTo>
                  <a:pt x="147340" y="101408"/>
                </a:lnTo>
                <a:lnTo>
                  <a:pt x="147340" y="93148"/>
                </a:lnTo>
                <a:close/>
                <a:moveTo>
                  <a:pt x="164418" y="93148"/>
                </a:moveTo>
                <a:lnTo>
                  <a:pt x="164418" y="101408"/>
                </a:lnTo>
                <a:lnTo>
                  <a:pt x="155990" y="101408"/>
                </a:lnTo>
                <a:lnTo>
                  <a:pt x="155990" y="93148"/>
                </a:lnTo>
                <a:close/>
                <a:moveTo>
                  <a:pt x="173069" y="93148"/>
                </a:moveTo>
                <a:lnTo>
                  <a:pt x="173069" y="101408"/>
                </a:lnTo>
                <a:lnTo>
                  <a:pt x="164641" y="101408"/>
                </a:lnTo>
                <a:lnTo>
                  <a:pt x="164641" y="93148"/>
                </a:lnTo>
                <a:close/>
                <a:moveTo>
                  <a:pt x="181719" y="93148"/>
                </a:moveTo>
                <a:lnTo>
                  <a:pt x="181719" y="101408"/>
                </a:lnTo>
                <a:lnTo>
                  <a:pt x="173292" y="101408"/>
                </a:lnTo>
                <a:lnTo>
                  <a:pt x="173292" y="93148"/>
                </a:lnTo>
                <a:close/>
                <a:moveTo>
                  <a:pt x="190370" y="93148"/>
                </a:moveTo>
                <a:lnTo>
                  <a:pt x="190370" y="101408"/>
                </a:lnTo>
                <a:lnTo>
                  <a:pt x="181942" y="101408"/>
                </a:lnTo>
                <a:lnTo>
                  <a:pt x="181942" y="93148"/>
                </a:lnTo>
                <a:close/>
                <a:moveTo>
                  <a:pt x="199020" y="93148"/>
                </a:moveTo>
                <a:lnTo>
                  <a:pt x="199020" y="101408"/>
                </a:lnTo>
                <a:lnTo>
                  <a:pt x="190593" y="101408"/>
                </a:lnTo>
                <a:lnTo>
                  <a:pt x="190593" y="93148"/>
                </a:lnTo>
                <a:close/>
                <a:moveTo>
                  <a:pt x="207727" y="93148"/>
                </a:moveTo>
                <a:lnTo>
                  <a:pt x="207727" y="101408"/>
                </a:lnTo>
                <a:lnTo>
                  <a:pt x="199244" y="101408"/>
                </a:lnTo>
                <a:lnTo>
                  <a:pt x="199244" y="93148"/>
                </a:lnTo>
                <a:close/>
                <a:moveTo>
                  <a:pt x="216377" y="93148"/>
                </a:moveTo>
                <a:lnTo>
                  <a:pt x="216377" y="101408"/>
                </a:lnTo>
                <a:lnTo>
                  <a:pt x="207950" y="101408"/>
                </a:lnTo>
                <a:lnTo>
                  <a:pt x="207950" y="93148"/>
                </a:lnTo>
                <a:close/>
                <a:moveTo>
                  <a:pt x="225028" y="93148"/>
                </a:moveTo>
                <a:lnTo>
                  <a:pt x="225028" y="101408"/>
                </a:lnTo>
                <a:lnTo>
                  <a:pt x="216601" y="101408"/>
                </a:lnTo>
                <a:lnTo>
                  <a:pt x="216601" y="93148"/>
                </a:lnTo>
                <a:close/>
                <a:moveTo>
                  <a:pt x="233679" y="93148"/>
                </a:moveTo>
                <a:lnTo>
                  <a:pt x="233679" y="101408"/>
                </a:lnTo>
                <a:lnTo>
                  <a:pt x="225251" y="101408"/>
                </a:lnTo>
                <a:lnTo>
                  <a:pt x="225251" y="93148"/>
                </a:lnTo>
                <a:close/>
                <a:moveTo>
                  <a:pt x="242329" y="93148"/>
                </a:moveTo>
                <a:lnTo>
                  <a:pt x="242329" y="101408"/>
                </a:lnTo>
                <a:lnTo>
                  <a:pt x="233902" y="101408"/>
                </a:lnTo>
                <a:lnTo>
                  <a:pt x="233902" y="93148"/>
                </a:lnTo>
                <a:close/>
                <a:moveTo>
                  <a:pt x="250980" y="93148"/>
                </a:moveTo>
                <a:lnTo>
                  <a:pt x="250980" y="101408"/>
                </a:lnTo>
                <a:lnTo>
                  <a:pt x="242553" y="101408"/>
                </a:lnTo>
                <a:lnTo>
                  <a:pt x="242553" y="93148"/>
                </a:lnTo>
                <a:close/>
                <a:moveTo>
                  <a:pt x="259686" y="93148"/>
                </a:moveTo>
                <a:lnTo>
                  <a:pt x="259686" y="101408"/>
                </a:lnTo>
                <a:lnTo>
                  <a:pt x="251203" y="101408"/>
                </a:lnTo>
                <a:lnTo>
                  <a:pt x="251203" y="93148"/>
                </a:lnTo>
                <a:close/>
                <a:moveTo>
                  <a:pt x="268337" y="93148"/>
                </a:moveTo>
                <a:lnTo>
                  <a:pt x="268337" y="101408"/>
                </a:lnTo>
                <a:lnTo>
                  <a:pt x="259910" y="101408"/>
                </a:lnTo>
                <a:lnTo>
                  <a:pt x="259910" y="93148"/>
                </a:lnTo>
                <a:close/>
                <a:moveTo>
                  <a:pt x="276988" y="93148"/>
                </a:moveTo>
                <a:lnTo>
                  <a:pt x="276988" y="101408"/>
                </a:lnTo>
                <a:lnTo>
                  <a:pt x="268560" y="101408"/>
                </a:lnTo>
                <a:lnTo>
                  <a:pt x="268560" y="93148"/>
                </a:lnTo>
                <a:close/>
                <a:moveTo>
                  <a:pt x="17190" y="101631"/>
                </a:moveTo>
                <a:lnTo>
                  <a:pt x="17190" y="109891"/>
                </a:lnTo>
                <a:lnTo>
                  <a:pt x="8762" y="109891"/>
                </a:lnTo>
                <a:lnTo>
                  <a:pt x="8762" y="101631"/>
                </a:lnTo>
                <a:close/>
                <a:moveTo>
                  <a:pt x="25840" y="101631"/>
                </a:moveTo>
                <a:lnTo>
                  <a:pt x="25840" y="109891"/>
                </a:lnTo>
                <a:lnTo>
                  <a:pt x="17413" y="109891"/>
                </a:lnTo>
                <a:lnTo>
                  <a:pt x="17413" y="101631"/>
                </a:lnTo>
                <a:close/>
                <a:moveTo>
                  <a:pt x="34547" y="101631"/>
                </a:moveTo>
                <a:lnTo>
                  <a:pt x="34547" y="109891"/>
                </a:lnTo>
                <a:lnTo>
                  <a:pt x="26064" y="109891"/>
                </a:lnTo>
                <a:lnTo>
                  <a:pt x="26064" y="101631"/>
                </a:lnTo>
                <a:close/>
                <a:moveTo>
                  <a:pt x="43197" y="101631"/>
                </a:moveTo>
                <a:lnTo>
                  <a:pt x="43197" y="109891"/>
                </a:lnTo>
                <a:lnTo>
                  <a:pt x="34770" y="109891"/>
                </a:lnTo>
                <a:lnTo>
                  <a:pt x="34770" y="101631"/>
                </a:lnTo>
                <a:close/>
                <a:moveTo>
                  <a:pt x="51848" y="101631"/>
                </a:moveTo>
                <a:lnTo>
                  <a:pt x="51848" y="109891"/>
                </a:lnTo>
                <a:lnTo>
                  <a:pt x="43421" y="109891"/>
                </a:lnTo>
                <a:lnTo>
                  <a:pt x="43421" y="101631"/>
                </a:lnTo>
                <a:close/>
                <a:moveTo>
                  <a:pt x="60499" y="101631"/>
                </a:moveTo>
                <a:lnTo>
                  <a:pt x="60499" y="109891"/>
                </a:lnTo>
                <a:lnTo>
                  <a:pt x="52071" y="109891"/>
                </a:lnTo>
                <a:lnTo>
                  <a:pt x="52071" y="101631"/>
                </a:lnTo>
                <a:close/>
                <a:moveTo>
                  <a:pt x="69149" y="101631"/>
                </a:moveTo>
                <a:lnTo>
                  <a:pt x="69149" y="109891"/>
                </a:lnTo>
                <a:lnTo>
                  <a:pt x="60722" y="109891"/>
                </a:lnTo>
                <a:lnTo>
                  <a:pt x="60722" y="101631"/>
                </a:lnTo>
                <a:close/>
                <a:moveTo>
                  <a:pt x="77800" y="101631"/>
                </a:moveTo>
                <a:lnTo>
                  <a:pt x="77800" y="109891"/>
                </a:lnTo>
                <a:lnTo>
                  <a:pt x="69373" y="109891"/>
                </a:lnTo>
                <a:lnTo>
                  <a:pt x="69373" y="101631"/>
                </a:lnTo>
                <a:close/>
                <a:moveTo>
                  <a:pt x="86506" y="101631"/>
                </a:moveTo>
                <a:lnTo>
                  <a:pt x="86506" y="109891"/>
                </a:lnTo>
                <a:lnTo>
                  <a:pt x="78023" y="109891"/>
                </a:lnTo>
                <a:lnTo>
                  <a:pt x="78023" y="101631"/>
                </a:lnTo>
                <a:close/>
                <a:moveTo>
                  <a:pt x="95157" y="101631"/>
                </a:moveTo>
                <a:lnTo>
                  <a:pt x="95157" y="109891"/>
                </a:lnTo>
                <a:lnTo>
                  <a:pt x="86730" y="109891"/>
                </a:lnTo>
                <a:lnTo>
                  <a:pt x="86730" y="101631"/>
                </a:lnTo>
                <a:close/>
                <a:moveTo>
                  <a:pt x="103808" y="101631"/>
                </a:moveTo>
                <a:lnTo>
                  <a:pt x="103808" y="109891"/>
                </a:lnTo>
                <a:lnTo>
                  <a:pt x="95380" y="109891"/>
                </a:lnTo>
                <a:lnTo>
                  <a:pt x="95380" y="101631"/>
                </a:lnTo>
                <a:close/>
                <a:moveTo>
                  <a:pt x="112458" y="101631"/>
                </a:moveTo>
                <a:lnTo>
                  <a:pt x="112458" y="109891"/>
                </a:lnTo>
                <a:lnTo>
                  <a:pt x="104031" y="109891"/>
                </a:lnTo>
                <a:lnTo>
                  <a:pt x="104031" y="101631"/>
                </a:lnTo>
                <a:close/>
                <a:moveTo>
                  <a:pt x="121109" y="101631"/>
                </a:moveTo>
                <a:lnTo>
                  <a:pt x="121109" y="109891"/>
                </a:lnTo>
                <a:lnTo>
                  <a:pt x="112681" y="109891"/>
                </a:lnTo>
                <a:lnTo>
                  <a:pt x="112681" y="101631"/>
                </a:lnTo>
                <a:close/>
                <a:moveTo>
                  <a:pt x="129760" y="101631"/>
                </a:moveTo>
                <a:lnTo>
                  <a:pt x="129760" y="109891"/>
                </a:lnTo>
                <a:lnTo>
                  <a:pt x="121332" y="109891"/>
                </a:lnTo>
                <a:lnTo>
                  <a:pt x="121332" y="101631"/>
                </a:lnTo>
                <a:close/>
                <a:moveTo>
                  <a:pt x="138410" y="101631"/>
                </a:moveTo>
                <a:lnTo>
                  <a:pt x="138410" y="109891"/>
                </a:lnTo>
                <a:lnTo>
                  <a:pt x="129983" y="109891"/>
                </a:lnTo>
                <a:lnTo>
                  <a:pt x="129983" y="101631"/>
                </a:lnTo>
                <a:close/>
                <a:moveTo>
                  <a:pt x="147117" y="101631"/>
                </a:moveTo>
                <a:lnTo>
                  <a:pt x="147117" y="109891"/>
                </a:lnTo>
                <a:lnTo>
                  <a:pt x="138633" y="109891"/>
                </a:lnTo>
                <a:lnTo>
                  <a:pt x="138633" y="101631"/>
                </a:lnTo>
                <a:close/>
                <a:moveTo>
                  <a:pt x="155767" y="101631"/>
                </a:moveTo>
                <a:lnTo>
                  <a:pt x="155767" y="109891"/>
                </a:lnTo>
                <a:lnTo>
                  <a:pt x="147340" y="109891"/>
                </a:lnTo>
                <a:lnTo>
                  <a:pt x="147340" y="101631"/>
                </a:lnTo>
                <a:close/>
                <a:moveTo>
                  <a:pt x="164418" y="101631"/>
                </a:moveTo>
                <a:lnTo>
                  <a:pt x="164418" y="109891"/>
                </a:lnTo>
                <a:lnTo>
                  <a:pt x="155990" y="109891"/>
                </a:lnTo>
                <a:lnTo>
                  <a:pt x="155990" y="101631"/>
                </a:lnTo>
                <a:close/>
                <a:moveTo>
                  <a:pt x="173069" y="101631"/>
                </a:moveTo>
                <a:lnTo>
                  <a:pt x="173069" y="109891"/>
                </a:lnTo>
                <a:lnTo>
                  <a:pt x="164641" y="109891"/>
                </a:lnTo>
                <a:lnTo>
                  <a:pt x="164641" y="101631"/>
                </a:lnTo>
                <a:close/>
                <a:moveTo>
                  <a:pt x="181719" y="101631"/>
                </a:moveTo>
                <a:lnTo>
                  <a:pt x="181719" y="109891"/>
                </a:lnTo>
                <a:lnTo>
                  <a:pt x="173292" y="109891"/>
                </a:lnTo>
                <a:lnTo>
                  <a:pt x="173292" y="101631"/>
                </a:lnTo>
                <a:close/>
                <a:moveTo>
                  <a:pt x="190370" y="101631"/>
                </a:moveTo>
                <a:lnTo>
                  <a:pt x="190370" y="109891"/>
                </a:lnTo>
                <a:lnTo>
                  <a:pt x="181942" y="109891"/>
                </a:lnTo>
                <a:lnTo>
                  <a:pt x="181942" y="101631"/>
                </a:lnTo>
                <a:close/>
                <a:moveTo>
                  <a:pt x="199020" y="101631"/>
                </a:moveTo>
                <a:lnTo>
                  <a:pt x="199020" y="109891"/>
                </a:lnTo>
                <a:lnTo>
                  <a:pt x="190593" y="109891"/>
                </a:lnTo>
                <a:lnTo>
                  <a:pt x="190593" y="101631"/>
                </a:lnTo>
                <a:close/>
                <a:moveTo>
                  <a:pt x="207727" y="101631"/>
                </a:moveTo>
                <a:lnTo>
                  <a:pt x="207727" y="109891"/>
                </a:lnTo>
                <a:lnTo>
                  <a:pt x="199244" y="109891"/>
                </a:lnTo>
                <a:lnTo>
                  <a:pt x="199244" y="101631"/>
                </a:lnTo>
                <a:close/>
                <a:moveTo>
                  <a:pt x="216377" y="101631"/>
                </a:moveTo>
                <a:lnTo>
                  <a:pt x="216377" y="109891"/>
                </a:lnTo>
                <a:lnTo>
                  <a:pt x="207950" y="109891"/>
                </a:lnTo>
                <a:lnTo>
                  <a:pt x="207950" y="101631"/>
                </a:lnTo>
                <a:close/>
                <a:moveTo>
                  <a:pt x="225028" y="101631"/>
                </a:moveTo>
                <a:lnTo>
                  <a:pt x="225028" y="109891"/>
                </a:lnTo>
                <a:lnTo>
                  <a:pt x="216601" y="109891"/>
                </a:lnTo>
                <a:lnTo>
                  <a:pt x="216601" y="101631"/>
                </a:lnTo>
                <a:close/>
                <a:moveTo>
                  <a:pt x="233679" y="101631"/>
                </a:moveTo>
                <a:lnTo>
                  <a:pt x="233679" y="109891"/>
                </a:lnTo>
                <a:lnTo>
                  <a:pt x="225251" y="109891"/>
                </a:lnTo>
                <a:lnTo>
                  <a:pt x="225251" y="101631"/>
                </a:lnTo>
                <a:close/>
                <a:moveTo>
                  <a:pt x="242329" y="101631"/>
                </a:moveTo>
                <a:lnTo>
                  <a:pt x="242329" y="109891"/>
                </a:lnTo>
                <a:lnTo>
                  <a:pt x="233902" y="109891"/>
                </a:lnTo>
                <a:lnTo>
                  <a:pt x="233902" y="101631"/>
                </a:lnTo>
                <a:close/>
                <a:moveTo>
                  <a:pt x="250980" y="101631"/>
                </a:moveTo>
                <a:lnTo>
                  <a:pt x="250980" y="109891"/>
                </a:lnTo>
                <a:lnTo>
                  <a:pt x="242553" y="109891"/>
                </a:lnTo>
                <a:lnTo>
                  <a:pt x="242553" y="101631"/>
                </a:lnTo>
                <a:close/>
                <a:moveTo>
                  <a:pt x="259686" y="101631"/>
                </a:moveTo>
                <a:lnTo>
                  <a:pt x="259686" y="109891"/>
                </a:lnTo>
                <a:lnTo>
                  <a:pt x="251203" y="109891"/>
                </a:lnTo>
                <a:lnTo>
                  <a:pt x="251203" y="101631"/>
                </a:lnTo>
                <a:close/>
                <a:moveTo>
                  <a:pt x="268337" y="101631"/>
                </a:moveTo>
                <a:lnTo>
                  <a:pt x="268337" y="109891"/>
                </a:lnTo>
                <a:lnTo>
                  <a:pt x="259910" y="109891"/>
                </a:lnTo>
                <a:lnTo>
                  <a:pt x="259910" y="101631"/>
                </a:lnTo>
                <a:close/>
                <a:moveTo>
                  <a:pt x="276988" y="101631"/>
                </a:moveTo>
                <a:lnTo>
                  <a:pt x="276988" y="109891"/>
                </a:lnTo>
                <a:lnTo>
                  <a:pt x="268560" y="109891"/>
                </a:lnTo>
                <a:lnTo>
                  <a:pt x="268560" y="101631"/>
                </a:lnTo>
                <a:close/>
                <a:moveTo>
                  <a:pt x="17190" y="110114"/>
                </a:moveTo>
                <a:lnTo>
                  <a:pt x="17190" y="118318"/>
                </a:lnTo>
                <a:lnTo>
                  <a:pt x="8762" y="118318"/>
                </a:lnTo>
                <a:lnTo>
                  <a:pt x="8762" y="110114"/>
                </a:lnTo>
                <a:close/>
                <a:moveTo>
                  <a:pt x="25840" y="110114"/>
                </a:moveTo>
                <a:lnTo>
                  <a:pt x="25840" y="118318"/>
                </a:lnTo>
                <a:lnTo>
                  <a:pt x="17413" y="118318"/>
                </a:lnTo>
                <a:lnTo>
                  <a:pt x="17413" y="110114"/>
                </a:lnTo>
                <a:close/>
                <a:moveTo>
                  <a:pt x="34547" y="110114"/>
                </a:moveTo>
                <a:lnTo>
                  <a:pt x="34547" y="118318"/>
                </a:lnTo>
                <a:lnTo>
                  <a:pt x="26064" y="118318"/>
                </a:lnTo>
                <a:lnTo>
                  <a:pt x="26064" y="110114"/>
                </a:lnTo>
                <a:close/>
                <a:moveTo>
                  <a:pt x="43197" y="110114"/>
                </a:moveTo>
                <a:lnTo>
                  <a:pt x="43197" y="118318"/>
                </a:lnTo>
                <a:lnTo>
                  <a:pt x="34770" y="118318"/>
                </a:lnTo>
                <a:lnTo>
                  <a:pt x="34770" y="110114"/>
                </a:lnTo>
                <a:close/>
                <a:moveTo>
                  <a:pt x="51848" y="110114"/>
                </a:moveTo>
                <a:lnTo>
                  <a:pt x="51848" y="118318"/>
                </a:lnTo>
                <a:lnTo>
                  <a:pt x="43421" y="118318"/>
                </a:lnTo>
                <a:lnTo>
                  <a:pt x="43421" y="110114"/>
                </a:lnTo>
                <a:close/>
                <a:moveTo>
                  <a:pt x="60499" y="110114"/>
                </a:moveTo>
                <a:lnTo>
                  <a:pt x="60499" y="118318"/>
                </a:lnTo>
                <a:lnTo>
                  <a:pt x="52071" y="118318"/>
                </a:lnTo>
                <a:lnTo>
                  <a:pt x="52071" y="110114"/>
                </a:lnTo>
                <a:close/>
                <a:moveTo>
                  <a:pt x="69149" y="110114"/>
                </a:moveTo>
                <a:lnTo>
                  <a:pt x="69149" y="118318"/>
                </a:lnTo>
                <a:lnTo>
                  <a:pt x="60722" y="118318"/>
                </a:lnTo>
                <a:lnTo>
                  <a:pt x="60722" y="110114"/>
                </a:lnTo>
                <a:close/>
                <a:moveTo>
                  <a:pt x="77800" y="110114"/>
                </a:moveTo>
                <a:lnTo>
                  <a:pt x="77800" y="118318"/>
                </a:lnTo>
                <a:lnTo>
                  <a:pt x="69373" y="118318"/>
                </a:lnTo>
                <a:lnTo>
                  <a:pt x="69373" y="110114"/>
                </a:lnTo>
                <a:close/>
                <a:moveTo>
                  <a:pt x="86506" y="110114"/>
                </a:moveTo>
                <a:lnTo>
                  <a:pt x="86506" y="118318"/>
                </a:lnTo>
                <a:lnTo>
                  <a:pt x="78023" y="118318"/>
                </a:lnTo>
                <a:lnTo>
                  <a:pt x="78023" y="110114"/>
                </a:lnTo>
                <a:close/>
                <a:moveTo>
                  <a:pt x="95157" y="110114"/>
                </a:moveTo>
                <a:lnTo>
                  <a:pt x="95157" y="118318"/>
                </a:lnTo>
                <a:lnTo>
                  <a:pt x="86730" y="118318"/>
                </a:lnTo>
                <a:lnTo>
                  <a:pt x="86730" y="110114"/>
                </a:lnTo>
                <a:close/>
                <a:moveTo>
                  <a:pt x="103808" y="110114"/>
                </a:moveTo>
                <a:lnTo>
                  <a:pt x="103808" y="118318"/>
                </a:lnTo>
                <a:lnTo>
                  <a:pt x="95380" y="118318"/>
                </a:lnTo>
                <a:lnTo>
                  <a:pt x="95380" y="110114"/>
                </a:lnTo>
                <a:close/>
                <a:moveTo>
                  <a:pt x="112458" y="110114"/>
                </a:moveTo>
                <a:lnTo>
                  <a:pt x="112458" y="118318"/>
                </a:lnTo>
                <a:lnTo>
                  <a:pt x="104031" y="118318"/>
                </a:lnTo>
                <a:lnTo>
                  <a:pt x="104031" y="110114"/>
                </a:lnTo>
                <a:close/>
                <a:moveTo>
                  <a:pt x="121109" y="110114"/>
                </a:moveTo>
                <a:lnTo>
                  <a:pt x="121109" y="118318"/>
                </a:lnTo>
                <a:lnTo>
                  <a:pt x="112681" y="118318"/>
                </a:lnTo>
                <a:lnTo>
                  <a:pt x="112681" y="110114"/>
                </a:lnTo>
                <a:close/>
                <a:moveTo>
                  <a:pt x="129760" y="110114"/>
                </a:moveTo>
                <a:lnTo>
                  <a:pt x="129760" y="118318"/>
                </a:lnTo>
                <a:lnTo>
                  <a:pt x="121332" y="118318"/>
                </a:lnTo>
                <a:lnTo>
                  <a:pt x="121332" y="110114"/>
                </a:lnTo>
                <a:close/>
                <a:moveTo>
                  <a:pt x="138410" y="110114"/>
                </a:moveTo>
                <a:lnTo>
                  <a:pt x="138410" y="118318"/>
                </a:lnTo>
                <a:lnTo>
                  <a:pt x="129983" y="118318"/>
                </a:lnTo>
                <a:lnTo>
                  <a:pt x="129983" y="110114"/>
                </a:lnTo>
                <a:close/>
                <a:moveTo>
                  <a:pt x="147117" y="110114"/>
                </a:moveTo>
                <a:lnTo>
                  <a:pt x="147117" y="118318"/>
                </a:lnTo>
                <a:lnTo>
                  <a:pt x="138633" y="118318"/>
                </a:lnTo>
                <a:lnTo>
                  <a:pt x="138633" y="110114"/>
                </a:lnTo>
                <a:close/>
                <a:moveTo>
                  <a:pt x="155767" y="110114"/>
                </a:moveTo>
                <a:lnTo>
                  <a:pt x="155767" y="118318"/>
                </a:lnTo>
                <a:lnTo>
                  <a:pt x="147340" y="118318"/>
                </a:lnTo>
                <a:lnTo>
                  <a:pt x="147340" y="110114"/>
                </a:lnTo>
                <a:close/>
                <a:moveTo>
                  <a:pt x="164418" y="110114"/>
                </a:moveTo>
                <a:lnTo>
                  <a:pt x="164418" y="118318"/>
                </a:lnTo>
                <a:lnTo>
                  <a:pt x="155990" y="118318"/>
                </a:lnTo>
                <a:lnTo>
                  <a:pt x="155990" y="110114"/>
                </a:lnTo>
                <a:close/>
                <a:moveTo>
                  <a:pt x="173069" y="110114"/>
                </a:moveTo>
                <a:lnTo>
                  <a:pt x="173069" y="118318"/>
                </a:lnTo>
                <a:lnTo>
                  <a:pt x="164641" y="118318"/>
                </a:lnTo>
                <a:lnTo>
                  <a:pt x="164641" y="110114"/>
                </a:lnTo>
                <a:close/>
                <a:moveTo>
                  <a:pt x="181719" y="110114"/>
                </a:moveTo>
                <a:lnTo>
                  <a:pt x="181719" y="118318"/>
                </a:lnTo>
                <a:lnTo>
                  <a:pt x="173292" y="118318"/>
                </a:lnTo>
                <a:lnTo>
                  <a:pt x="173292" y="110114"/>
                </a:lnTo>
                <a:close/>
                <a:moveTo>
                  <a:pt x="190370" y="110114"/>
                </a:moveTo>
                <a:lnTo>
                  <a:pt x="190370" y="118318"/>
                </a:lnTo>
                <a:lnTo>
                  <a:pt x="181942" y="118318"/>
                </a:lnTo>
                <a:lnTo>
                  <a:pt x="181942" y="110114"/>
                </a:lnTo>
                <a:close/>
                <a:moveTo>
                  <a:pt x="199020" y="110114"/>
                </a:moveTo>
                <a:lnTo>
                  <a:pt x="199020" y="118318"/>
                </a:lnTo>
                <a:lnTo>
                  <a:pt x="190593" y="118318"/>
                </a:lnTo>
                <a:lnTo>
                  <a:pt x="190593" y="110114"/>
                </a:lnTo>
                <a:close/>
                <a:moveTo>
                  <a:pt x="207727" y="110114"/>
                </a:moveTo>
                <a:lnTo>
                  <a:pt x="207727" y="118318"/>
                </a:lnTo>
                <a:lnTo>
                  <a:pt x="199244" y="118318"/>
                </a:lnTo>
                <a:lnTo>
                  <a:pt x="199244" y="110114"/>
                </a:lnTo>
                <a:close/>
                <a:moveTo>
                  <a:pt x="216377" y="110114"/>
                </a:moveTo>
                <a:lnTo>
                  <a:pt x="216377" y="118318"/>
                </a:lnTo>
                <a:lnTo>
                  <a:pt x="207950" y="118318"/>
                </a:lnTo>
                <a:lnTo>
                  <a:pt x="207950" y="110114"/>
                </a:lnTo>
                <a:close/>
                <a:moveTo>
                  <a:pt x="225028" y="110114"/>
                </a:moveTo>
                <a:lnTo>
                  <a:pt x="225028" y="118318"/>
                </a:lnTo>
                <a:lnTo>
                  <a:pt x="216601" y="118318"/>
                </a:lnTo>
                <a:lnTo>
                  <a:pt x="216601" y="110114"/>
                </a:lnTo>
                <a:close/>
                <a:moveTo>
                  <a:pt x="233679" y="110114"/>
                </a:moveTo>
                <a:lnTo>
                  <a:pt x="233679" y="118318"/>
                </a:lnTo>
                <a:lnTo>
                  <a:pt x="225251" y="118318"/>
                </a:lnTo>
                <a:lnTo>
                  <a:pt x="225251" y="110114"/>
                </a:lnTo>
                <a:close/>
                <a:moveTo>
                  <a:pt x="242329" y="110114"/>
                </a:moveTo>
                <a:lnTo>
                  <a:pt x="242329" y="118318"/>
                </a:lnTo>
                <a:lnTo>
                  <a:pt x="233902" y="118318"/>
                </a:lnTo>
                <a:lnTo>
                  <a:pt x="233902" y="110114"/>
                </a:lnTo>
                <a:close/>
                <a:moveTo>
                  <a:pt x="250980" y="110114"/>
                </a:moveTo>
                <a:lnTo>
                  <a:pt x="250980" y="118318"/>
                </a:lnTo>
                <a:lnTo>
                  <a:pt x="242553" y="118318"/>
                </a:lnTo>
                <a:lnTo>
                  <a:pt x="242553" y="110114"/>
                </a:lnTo>
                <a:close/>
                <a:moveTo>
                  <a:pt x="259686" y="110114"/>
                </a:moveTo>
                <a:lnTo>
                  <a:pt x="259686" y="118318"/>
                </a:lnTo>
                <a:lnTo>
                  <a:pt x="251203" y="118318"/>
                </a:lnTo>
                <a:lnTo>
                  <a:pt x="251203" y="110114"/>
                </a:lnTo>
                <a:close/>
                <a:moveTo>
                  <a:pt x="268337" y="110114"/>
                </a:moveTo>
                <a:lnTo>
                  <a:pt x="268337" y="118318"/>
                </a:lnTo>
                <a:lnTo>
                  <a:pt x="259910" y="118318"/>
                </a:lnTo>
                <a:lnTo>
                  <a:pt x="259910" y="110114"/>
                </a:lnTo>
                <a:close/>
                <a:moveTo>
                  <a:pt x="276988" y="110114"/>
                </a:moveTo>
                <a:lnTo>
                  <a:pt x="276988" y="118318"/>
                </a:lnTo>
                <a:lnTo>
                  <a:pt x="268560" y="118318"/>
                </a:lnTo>
                <a:lnTo>
                  <a:pt x="268560" y="110114"/>
                </a:lnTo>
                <a:close/>
                <a:moveTo>
                  <a:pt x="17190" y="118541"/>
                </a:moveTo>
                <a:lnTo>
                  <a:pt x="17190" y="126801"/>
                </a:lnTo>
                <a:lnTo>
                  <a:pt x="8762" y="126801"/>
                </a:lnTo>
                <a:lnTo>
                  <a:pt x="8762" y="118541"/>
                </a:lnTo>
                <a:close/>
                <a:moveTo>
                  <a:pt x="25840" y="118541"/>
                </a:moveTo>
                <a:lnTo>
                  <a:pt x="25840" y="126801"/>
                </a:lnTo>
                <a:lnTo>
                  <a:pt x="17413" y="126801"/>
                </a:lnTo>
                <a:lnTo>
                  <a:pt x="17413" y="118541"/>
                </a:lnTo>
                <a:close/>
                <a:moveTo>
                  <a:pt x="34547" y="118541"/>
                </a:moveTo>
                <a:lnTo>
                  <a:pt x="34547" y="126801"/>
                </a:lnTo>
                <a:lnTo>
                  <a:pt x="26064" y="126801"/>
                </a:lnTo>
                <a:lnTo>
                  <a:pt x="26064" y="118541"/>
                </a:lnTo>
                <a:close/>
                <a:moveTo>
                  <a:pt x="43197" y="118541"/>
                </a:moveTo>
                <a:lnTo>
                  <a:pt x="43197" y="126801"/>
                </a:lnTo>
                <a:lnTo>
                  <a:pt x="34770" y="126801"/>
                </a:lnTo>
                <a:lnTo>
                  <a:pt x="34770" y="118541"/>
                </a:lnTo>
                <a:close/>
                <a:moveTo>
                  <a:pt x="51848" y="118541"/>
                </a:moveTo>
                <a:lnTo>
                  <a:pt x="51848" y="126801"/>
                </a:lnTo>
                <a:lnTo>
                  <a:pt x="43421" y="126801"/>
                </a:lnTo>
                <a:lnTo>
                  <a:pt x="43421" y="118541"/>
                </a:lnTo>
                <a:close/>
                <a:moveTo>
                  <a:pt x="60499" y="118541"/>
                </a:moveTo>
                <a:lnTo>
                  <a:pt x="60499" y="126801"/>
                </a:lnTo>
                <a:lnTo>
                  <a:pt x="52071" y="126801"/>
                </a:lnTo>
                <a:lnTo>
                  <a:pt x="52071" y="118541"/>
                </a:lnTo>
                <a:close/>
                <a:moveTo>
                  <a:pt x="69149" y="118541"/>
                </a:moveTo>
                <a:lnTo>
                  <a:pt x="69149" y="126801"/>
                </a:lnTo>
                <a:lnTo>
                  <a:pt x="60722" y="126801"/>
                </a:lnTo>
                <a:lnTo>
                  <a:pt x="60722" y="118541"/>
                </a:lnTo>
                <a:close/>
                <a:moveTo>
                  <a:pt x="77800" y="118541"/>
                </a:moveTo>
                <a:lnTo>
                  <a:pt x="77800" y="126801"/>
                </a:lnTo>
                <a:lnTo>
                  <a:pt x="69373" y="126801"/>
                </a:lnTo>
                <a:lnTo>
                  <a:pt x="69373" y="118541"/>
                </a:lnTo>
                <a:close/>
                <a:moveTo>
                  <a:pt x="86506" y="118541"/>
                </a:moveTo>
                <a:lnTo>
                  <a:pt x="86506" y="126801"/>
                </a:lnTo>
                <a:lnTo>
                  <a:pt x="78023" y="126801"/>
                </a:lnTo>
                <a:lnTo>
                  <a:pt x="78023" y="118541"/>
                </a:lnTo>
                <a:close/>
                <a:moveTo>
                  <a:pt x="95157" y="118541"/>
                </a:moveTo>
                <a:lnTo>
                  <a:pt x="95157" y="126801"/>
                </a:lnTo>
                <a:lnTo>
                  <a:pt x="86730" y="126801"/>
                </a:lnTo>
                <a:lnTo>
                  <a:pt x="86730" y="118541"/>
                </a:lnTo>
                <a:close/>
                <a:moveTo>
                  <a:pt x="103808" y="118541"/>
                </a:moveTo>
                <a:lnTo>
                  <a:pt x="103808" y="126801"/>
                </a:lnTo>
                <a:lnTo>
                  <a:pt x="95380" y="126801"/>
                </a:lnTo>
                <a:lnTo>
                  <a:pt x="95380" y="118541"/>
                </a:lnTo>
                <a:close/>
                <a:moveTo>
                  <a:pt x="112458" y="118541"/>
                </a:moveTo>
                <a:lnTo>
                  <a:pt x="112458" y="126801"/>
                </a:lnTo>
                <a:lnTo>
                  <a:pt x="104031" y="126801"/>
                </a:lnTo>
                <a:lnTo>
                  <a:pt x="104031" y="118541"/>
                </a:lnTo>
                <a:close/>
                <a:moveTo>
                  <a:pt x="121109" y="118541"/>
                </a:moveTo>
                <a:lnTo>
                  <a:pt x="121109" y="126801"/>
                </a:lnTo>
                <a:lnTo>
                  <a:pt x="112681" y="126801"/>
                </a:lnTo>
                <a:lnTo>
                  <a:pt x="112681" y="118541"/>
                </a:lnTo>
                <a:close/>
                <a:moveTo>
                  <a:pt x="129760" y="118541"/>
                </a:moveTo>
                <a:lnTo>
                  <a:pt x="129760" y="126801"/>
                </a:lnTo>
                <a:lnTo>
                  <a:pt x="121332" y="126801"/>
                </a:lnTo>
                <a:lnTo>
                  <a:pt x="121332" y="118541"/>
                </a:lnTo>
                <a:close/>
                <a:moveTo>
                  <a:pt x="138410" y="118541"/>
                </a:moveTo>
                <a:lnTo>
                  <a:pt x="138410" y="126801"/>
                </a:lnTo>
                <a:lnTo>
                  <a:pt x="129983" y="126801"/>
                </a:lnTo>
                <a:lnTo>
                  <a:pt x="129983" y="118541"/>
                </a:lnTo>
                <a:close/>
                <a:moveTo>
                  <a:pt x="147117" y="118541"/>
                </a:moveTo>
                <a:lnTo>
                  <a:pt x="147117" y="126801"/>
                </a:lnTo>
                <a:lnTo>
                  <a:pt x="138633" y="126801"/>
                </a:lnTo>
                <a:lnTo>
                  <a:pt x="138633" y="118541"/>
                </a:lnTo>
                <a:close/>
                <a:moveTo>
                  <a:pt x="155767" y="118541"/>
                </a:moveTo>
                <a:lnTo>
                  <a:pt x="155767" y="126801"/>
                </a:lnTo>
                <a:lnTo>
                  <a:pt x="147340" y="126801"/>
                </a:lnTo>
                <a:lnTo>
                  <a:pt x="147340" y="118541"/>
                </a:lnTo>
                <a:close/>
                <a:moveTo>
                  <a:pt x="164418" y="118541"/>
                </a:moveTo>
                <a:lnTo>
                  <a:pt x="164418" y="126801"/>
                </a:lnTo>
                <a:lnTo>
                  <a:pt x="155990" y="126801"/>
                </a:lnTo>
                <a:lnTo>
                  <a:pt x="155990" y="118541"/>
                </a:lnTo>
                <a:close/>
                <a:moveTo>
                  <a:pt x="173069" y="118541"/>
                </a:moveTo>
                <a:lnTo>
                  <a:pt x="173069" y="126801"/>
                </a:lnTo>
                <a:lnTo>
                  <a:pt x="164641" y="126801"/>
                </a:lnTo>
                <a:lnTo>
                  <a:pt x="164641" y="118541"/>
                </a:lnTo>
                <a:close/>
                <a:moveTo>
                  <a:pt x="181719" y="118541"/>
                </a:moveTo>
                <a:lnTo>
                  <a:pt x="181719" y="126801"/>
                </a:lnTo>
                <a:lnTo>
                  <a:pt x="173292" y="126801"/>
                </a:lnTo>
                <a:lnTo>
                  <a:pt x="173292" y="118541"/>
                </a:lnTo>
                <a:close/>
                <a:moveTo>
                  <a:pt x="190370" y="118541"/>
                </a:moveTo>
                <a:lnTo>
                  <a:pt x="190370" y="126801"/>
                </a:lnTo>
                <a:lnTo>
                  <a:pt x="181942" y="126801"/>
                </a:lnTo>
                <a:lnTo>
                  <a:pt x="181942" y="118541"/>
                </a:lnTo>
                <a:close/>
                <a:moveTo>
                  <a:pt x="199020" y="118541"/>
                </a:moveTo>
                <a:lnTo>
                  <a:pt x="199020" y="126801"/>
                </a:lnTo>
                <a:lnTo>
                  <a:pt x="190593" y="126801"/>
                </a:lnTo>
                <a:lnTo>
                  <a:pt x="190593" y="118541"/>
                </a:lnTo>
                <a:close/>
                <a:moveTo>
                  <a:pt x="207727" y="118541"/>
                </a:moveTo>
                <a:lnTo>
                  <a:pt x="207727" y="126801"/>
                </a:lnTo>
                <a:lnTo>
                  <a:pt x="199244" y="126801"/>
                </a:lnTo>
                <a:lnTo>
                  <a:pt x="199244" y="118541"/>
                </a:lnTo>
                <a:close/>
                <a:moveTo>
                  <a:pt x="216377" y="118541"/>
                </a:moveTo>
                <a:lnTo>
                  <a:pt x="216377" y="126801"/>
                </a:lnTo>
                <a:lnTo>
                  <a:pt x="207950" y="126801"/>
                </a:lnTo>
                <a:lnTo>
                  <a:pt x="207950" y="118541"/>
                </a:lnTo>
                <a:close/>
                <a:moveTo>
                  <a:pt x="225028" y="118541"/>
                </a:moveTo>
                <a:lnTo>
                  <a:pt x="225028" y="126801"/>
                </a:lnTo>
                <a:lnTo>
                  <a:pt x="216601" y="126801"/>
                </a:lnTo>
                <a:lnTo>
                  <a:pt x="216601" y="118541"/>
                </a:lnTo>
                <a:close/>
                <a:moveTo>
                  <a:pt x="233679" y="118541"/>
                </a:moveTo>
                <a:lnTo>
                  <a:pt x="233679" y="126801"/>
                </a:lnTo>
                <a:lnTo>
                  <a:pt x="225251" y="126801"/>
                </a:lnTo>
                <a:lnTo>
                  <a:pt x="225251" y="118541"/>
                </a:lnTo>
                <a:close/>
                <a:moveTo>
                  <a:pt x="242329" y="118541"/>
                </a:moveTo>
                <a:lnTo>
                  <a:pt x="242329" y="126801"/>
                </a:lnTo>
                <a:lnTo>
                  <a:pt x="233902" y="126801"/>
                </a:lnTo>
                <a:lnTo>
                  <a:pt x="233902" y="118541"/>
                </a:lnTo>
                <a:close/>
                <a:moveTo>
                  <a:pt x="250980" y="118541"/>
                </a:moveTo>
                <a:lnTo>
                  <a:pt x="250980" y="126801"/>
                </a:lnTo>
                <a:lnTo>
                  <a:pt x="242553" y="126801"/>
                </a:lnTo>
                <a:lnTo>
                  <a:pt x="242553" y="118541"/>
                </a:lnTo>
                <a:close/>
                <a:moveTo>
                  <a:pt x="259686" y="118541"/>
                </a:moveTo>
                <a:lnTo>
                  <a:pt x="259686" y="126801"/>
                </a:lnTo>
                <a:lnTo>
                  <a:pt x="251203" y="126801"/>
                </a:lnTo>
                <a:lnTo>
                  <a:pt x="251203" y="118541"/>
                </a:lnTo>
                <a:close/>
                <a:moveTo>
                  <a:pt x="268337" y="118541"/>
                </a:moveTo>
                <a:lnTo>
                  <a:pt x="268337" y="126801"/>
                </a:lnTo>
                <a:lnTo>
                  <a:pt x="259910" y="126801"/>
                </a:lnTo>
                <a:lnTo>
                  <a:pt x="259910" y="118541"/>
                </a:lnTo>
                <a:close/>
                <a:moveTo>
                  <a:pt x="276988" y="118541"/>
                </a:moveTo>
                <a:lnTo>
                  <a:pt x="276988" y="126801"/>
                </a:lnTo>
                <a:lnTo>
                  <a:pt x="268560" y="126801"/>
                </a:lnTo>
                <a:lnTo>
                  <a:pt x="268560" y="118541"/>
                </a:lnTo>
                <a:close/>
                <a:moveTo>
                  <a:pt x="17190" y="127025"/>
                </a:moveTo>
                <a:lnTo>
                  <a:pt x="17190" y="135229"/>
                </a:lnTo>
                <a:lnTo>
                  <a:pt x="8762" y="135229"/>
                </a:lnTo>
                <a:lnTo>
                  <a:pt x="8762" y="127025"/>
                </a:lnTo>
                <a:close/>
                <a:moveTo>
                  <a:pt x="25840" y="127025"/>
                </a:moveTo>
                <a:lnTo>
                  <a:pt x="25840" y="135229"/>
                </a:lnTo>
                <a:lnTo>
                  <a:pt x="17413" y="135229"/>
                </a:lnTo>
                <a:lnTo>
                  <a:pt x="17413" y="127025"/>
                </a:lnTo>
                <a:close/>
                <a:moveTo>
                  <a:pt x="34547" y="127025"/>
                </a:moveTo>
                <a:lnTo>
                  <a:pt x="34547" y="135229"/>
                </a:lnTo>
                <a:lnTo>
                  <a:pt x="26064" y="135229"/>
                </a:lnTo>
                <a:lnTo>
                  <a:pt x="26064" y="127025"/>
                </a:lnTo>
                <a:close/>
                <a:moveTo>
                  <a:pt x="43197" y="127025"/>
                </a:moveTo>
                <a:lnTo>
                  <a:pt x="43197" y="135229"/>
                </a:lnTo>
                <a:lnTo>
                  <a:pt x="34770" y="135229"/>
                </a:lnTo>
                <a:lnTo>
                  <a:pt x="34770" y="127025"/>
                </a:lnTo>
                <a:close/>
                <a:moveTo>
                  <a:pt x="51848" y="127025"/>
                </a:moveTo>
                <a:lnTo>
                  <a:pt x="51848" y="135229"/>
                </a:lnTo>
                <a:lnTo>
                  <a:pt x="43421" y="135229"/>
                </a:lnTo>
                <a:lnTo>
                  <a:pt x="43421" y="127025"/>
                </a:lnTo>
                <a:close/>
                <a:moveTo>
                  <a:pt x="60499" y="127025"/>
                </a:moveTo>
                <a:lnTo>
                  <a:pt x="60499" y="135229"/>
                </a:lnTo>
                <a:lnTo>
                  <a:pt x="52071" y="135229"/>
                </a:lnTo>
                <a:lnTo>
                  <a:pt x="52071" y="127025"/>
                </a:lnTo>
                <a:close/>
                <a:moveTo>
                  <a:pt x="69149" y="127025"/>
                </a:moveTo>
                <a:lnTo>
                  <a:pt x="69149" y="135229"/>
                </a:lnTo>
                <a:lnTo>
                  <a:pt x="60722" y="135229"/>
                </a:lnTo>
                <a:lnTo>
                  <a:pt x="60722" y="127025"/>
                </a:lnTo>
                <a:close/>
                <a:moveTo>
                  <a:pt x="77800" y="127025"/>
                </a:moveTo>
                <a:lnTo>
                  <a:pt x="77800" y="135229"/>
                </a:lnTo>
                <a:lnTo>
                  <a:pt x="69373" y="135229"/>
                </a:lnTo>
                <a:lnTo>
                  <a:pt x="69373" y="127025"/>
                </a:lnTo>
                <a:close/>
                <a:moveTo>
                  <a:pt x="86506" y="127025"/>
                </a:moveTo>
                <a:lnTo>
                  <a:pt x="86506" y="135229"/>
                </a:lnTo>
                <a:lnTo>
                  <a:pt x="78023" y="135229"/>
                </a:lnTo>
                <a:lnTo>
                  <a:pt x="78023" y="127025"/>
                </a:lnTo>
                <a:close/>
                <a:moveTo>
                  <a:pt x="95157" y="127025"/>
                </a:moveTo>
                <a:lnTo>
                  <a:pt x="95157" y="135229"/>
                </a:lnTo>
                <a:lnTo>
                  <a:pt x="86730" y="135229"/>
                </a:lnTo>
                <a:lnTo>
                  <a:pt x="86730" y="127025"/>
                </a:lnTo>
                <a:close/>
                <a:moveTo>
                  <a:pt x="103808" y="127025"/>
                </a:moveTo>
                <a:lnTo>
                  <a:pt x="103808" y="135229"/>
                </a:lnTo>
                <a:lnTo>
                  <a:pt x="95380" y="135229"/>
                </a:lnTo>
                <a:lnTo>
                  <a:pt x="95380" y="127025"/>
                </a:lnTo>
                <a:close/>
                <a:moveTo>
                  <a:pt x="112458" y="127025"/>
                </a:moveTo>
                <a:lnTo>
                  <a:pt x="112458" y="135229"/>
                </a:lnTo>
                <a:lnTo>
                  <a:pt x="104031" y="135229"/>
                </a:lnTo>
                <a:lnTo>
                  <a:pt x="104031" y="127025"/>
                </a:lnTo>
                <a:close/>
                <a:moveTo>
                  <a:pt x="121109" y="127025"/>
                </a:moveTo>
                <a:lnTo>
                  <a:pt x="121109" y="135229"/>
                </a:lnTo>
                <a:lnTo>
                  <a:pt x="112681" y="135229"/>
                </a:lnTo>
                <a:lnTo>
                  <a:pt x="112681" y="127025"/>
                </a:lnTo>
                <a:close/>
                <a:moveTo>
                  <a:pt x="129760" y="127025"/>
                </a:moveTo>
                <a:lnTo>
                  <a:pt x="129760" y="135229"/>
                </a:lnTo>
                <a:lnTo>
                  <a:pt x="121332" y="135229"/>
                </a:lnTo>
                <a:lnTo>
                  <a:pt x="121332" y="127025"/>
                </a:lnTo>
                <a:close/>
                <a:moveTo>
                  <a:pt x="138410" y="127025"/>
                </a:moveTo>
                <a:lnTo>
                  <a:pt x="138410" y="135229"/>
                </a:lnTo>
                <a:lnTo>
                  <a:pt x="129983" y="135229"/>
                </a:lnTo>
                <a:lnTo>
                  <a:pt x="129983" y="127025"/>
                </a:lnTo>
                <a:close/>
                <a:moveTo>
                  <a:pt x="147117" y="127025"/>
                </a:moveTo>
                <a:lnTo>
                  <a:pt x="147117" y="135229"/>
                </a:lnTo>
                <a:lnTo>
                  <a:pt x="138633" y="135229"/>
                </a:lnTo>
                <a:lnTo>
                  <a:pt x="138633" y="127025"/>
                </a:lnTo>
                <a:close/>
                <a:moveTo>
                  <a:pt x="155767" y="127025"/>
                </a:moveTo>
                <a:lnTo>
                  <a:pt x="155767" y="135229"/>
                </a:lnTo>
                <a:lnTo>
                  <a:pt x="147340" y="135229"/>
                </a:lnTo>
                <a:lnTo>
                  <a:pt x="147340" y="127025"/>
                </a:lnTo>
                <a:close/>
                <a:moveTo>
                  <a:pt x="164418" y="127025"/>
                </a:moveTo>
                <a:lnTo>
                  <a:pt x="164418" y="135229"/>
                </a:lnTo>
                <a:lnTo>
                  <a:pt x="155990" y="135229"/>
                </a:lnTo>
                <a:lnTo>
                  <a:pt x="155990" y="127025"/>
                </a:lnTo>
                <a:close/>
                <a:moveTo>
                  <a:pt x="173069" y="127025"/>
                </a:moveTo>
                <a:lnTo>
                  <a:pt x="173069" y="135229"/>
                </a:lnTo>
                <a:lnTo>
                  <a:pt x="164641" y="135229"/>
                </a:lnTo>
                <a:lnTo>
                  <a:pt x="164641" y="127025"/>
                </a:lnTo>
                <a:close/>
                <a:moveTo>
                  <a:pt x="181719" y="127025"/>
                </a:moveTo>
                <a:lnTo>
                  <a:pt x="181719" y="135229"/>
                </a:lnTo>
                <a:lnTo>
                  <a:pt x="173292" y="135229"/>
                </a:lnTo>
                <a:lnTo>
                  <a:pt x="173292" y="127025"/>
                </a:lnTo>
                <a:close/>
                <a:moveTo>
                  <a:pt x="190370" y="127025"/>
                </a:moveTo>
                <a:lnTo>
                  <a:pt x="190370" y="135229"/>
                </a:lnTo>
                <a:lnTo>
                  <a:pt x="181942" y="135229"/>
                </a:lnTo>
                <a:lnTo>
                  <a:pt x="181942" y="127025"/>
                </a:lnTo>
                <a:close/>
                <a:moveTo>
                  <a:pt x="199020" y="127025"/>
                </a:moveTo>
                <a:lnTo>
                  <a:pt x="199020" y="135229"/>
                </a:lnTo>
                <a:lnTo>
                  <a:pt x="190593" y="135229"/>
                </a:lnTo>
                <a:lnTo>
                  <a:pt x="190593" y="127025"/>
                </a:lnTo>
                <a:close/>
                <a:moveTo>
                  <a:pt x="207727" y="127025"/>
                </a:moveTo>
                <a:lnTo>
                  <a:pt x="207727" y="135229"/>
                </a:lnTo>
                <a:lnTo>
                  <a:pt x="199244" y="135229"/>
                </a:lnTo>
                <a:lnTo>
                  <a:pt x="199244" y="127025"/>
                </a:lnTo>
                <a:close/>
                <a:moveTo>
                  <a:pt x="216377" y="127025"/>
                </a:moveTo>
                <a:lnTo>
                  <a:pt x="216377" y="135229"/>
                </a:lnTo>
                <a:lnTo>
                  <a:pt x="207950" y="135229"/>
                </a:lnTo>
                <a:lnTo>
                  <a:pt x="207950" y="127025"/>
                </a:lnTo>
                <a:close/>
                <a:moveTo>
                  <a:pt x="225028" y="127025"/>
                </a:moveTo>
                <a:lnTo>
                  <a:pt x="225028" y="135229"/>
                </a:lnTo>
                <a:lnTo>
                  <a:pt x="216601" y="135229"/>
                </a:lnTo>
                <a:lnTo>
                  <a:pt x="216601" y="127025"/>
                </a:lnTo>
                <a:close/>
                <a:moveTo>
                  <a:pt x="233679" y="127025"/>
                </a:moveTo>
                <a:lnTo>
                  <a:pt x="233679" y="135229"/>
                </a:lnTo>
                <a:lnTo>
                  <a:pt x="225251" y="135229"/>
                </a:lnTo>
                <a:lnTo>
                  <a:pt x="225251" y="127025"/>
                </a:lnTo>
                <a:close/>
                <a:moveTo>
                  <a:pt x="242329" y="127025"/>
                </a:moveTo>
                <a:lnTo>
                  <a:pt x="242329" y="135229"/>
                </a:lnTo>
                <a:lnTo>
                  <a:pt x="233902" y="135229"/>
                </a:lnTo>
                <a:lnTo>
                  <a:pt x="233902" y="127025"/>
                </a:lnTo>
                <a:close/>
                <a:moveTo>
                  <a:pt x="250980" y="127025"/>
                </a:moveTo>
                <a:lnTo>
                  <a:pt x="250980" y="135229"/>
                </a:lnTo>
                <a:lnTo>
                  <a:pt x="242553" y="135229"/>
                </a:lnTo>
                <a:lnTo>
                  <a:pt x="242553" y="127025"/>
                </a:lnTo>
                <a:close/>
                <a:moveTo>
                  <a:pt x="259686" y="127025"/>
                </a:moveTo>
                <a:lnTo>
                  <a:pt x="259686" y="135229"/>
                </a:lnTo>
                <a:lnTo>
                  <a:pt x="251203" y="135229"/>
                </a:lnTo>
                <a:lnTo>
                  <a:pt x="251203" y="127025"/>
                </a:lnTo>
                <a:close/>
                <a:moveTo>
                  <a:pt x="268337" y="127025"/>
                </a:moveTo>
                <a:lnTo>
                  <a:pt x="268337" y="135229"/>
                </a:lnTo>
                <a:lnTo>
                  <a:pt x="259910" y="135229"/>
                </a:lnTo>
                <a:lnTo>
                  <a:pt x="259910" y="127025"/>
                </a:lnTo>
                <a:close/>
                <a:moveTo>
                  <a:pt x="276988" y="127025"/>
                </a:moveTo>
                <a:lnTo>
                  <a:pt x="276988" y="135229"/>
                </a:lnTo>
                <a:lnTo>
                  <a:pt x="268560" y="135229"/>
                </a:lnTo>
                <a:lnTo>
                  <a:pt x="268560" y="127025"/>
                </a:lnTo>
                <a:close/>
                <a:moveTo>
                  <a:pt x="17190" y="135452"/>
                </a:moveTo>
                <a:lnTo>
                  <a:pt x="17190" y="143712"/>
                </a:lnTo>
                <a:lnTo>
                  <a:pt x="8762" y="143712"/>
                </a:lnTo>
                <a:lnTo>
                  <a:pt x="8762" y="135452"/>
                </a:lnTo>
                <a:close/>
                <a:moveTo>
                  <a:pt x="25840" y="135452"/>
                </a:moveTo>
                <a:lnTo>
                  <a:pt x="25840" y="143712"/>
                </a:lnTo>
                <a:lnTo>
                  <a:pt x="17413" y="143712"/>
                </a:lnTo>
                <a:lnTo>
                  <a:pt x="17413" y="135452"/>
                </a:lnTo>
                <a:close/>
                <a:moveTo>
                  <a:pt x="34547" y="135452"/>
                </a:moveTo>
                <a:lnTo>
                  <a:pt x="34547" y="143712"/>
                </a:lnTo>
                <a:lnTo>
                  <a:pt x="26064" y="143712"/>
                </a:lnTo>
                <a:lnTo>
                  <a:pt x="26064" y="135452"/>
                </a:lnTo>
                <a:close/>
                <a:moveTo>
                  <a:pt x="43197" y="135452"/>
                </a:moveTo>
                <a:lnTo>
                  <a:pt x="43197" y="143712"/>
                </a:lnTo>
                <a:lnTo>
                  <a:pt x="34770" y="143712"/>
                </a:lnTo>
                <a:lnTo>
                  <a:pt x="34770" y="135452"/>
                </a:lnTo>
                <a:close/>
                <a:moveTo>
                  <a:pt x="51848" y="135452"/>
                </a:moveTo>
                <a:lnTo>
                  <a:pt x="51848" y="143712"/>
                </a:lnTo>
                <a:lnTo>
                  <a:pt x="43421" y="143712"/>
                </a:lnTo>
                <a:lnTo>
                  <a:pt x="43421" y="135452"/>
                </a:lnTo>
                <a:close/>
                <a:moveTo>
                  <a:pt x="60499" y="135452"/>
                </a:moveTo>
                <a:lnTo>
                  <a:pt x="60499" y="143712"/>
                </a:lnTo>
                <a:lnTo>
                  <a:pt x="52071" y="143712"/>
                </a:lnTo>
                <a:lnTo>
                  <a:pt x="52071" y="135452"/>
                </a:lnTo>
                <a:close/>
                <a:moveTo>
                  <a:pt x="69149" y="135452"/>
                </a:moveTo>
                <a:lnTo>
                  <a:pt x="69149" y="143712"/>
                </a:lnTo>
                <a:lnTo>
                  <a:pt x="60722" y="143712"/>
                </a:lnTo>
                <a:lnTo>
                  <a:pt x="60722" y="135452"/>
                </a:lnTo>
                <a:close/>
                <a:moveTo>
                  <a:pt x="77800" y="135452"/>
                </a:moveTo>
                <a:lnTo>
                  <a:pt x="77800" y="143712"/>
                </a:lnTo>
                <a:lnTo>
                  <a:pt x="69373" y="143712"/>
                </a:lnTo>
                <a:lnTo>
                  <a:pt x="69373" y="135452"/>
                </a:lnTo>
                <a:close/>
                <a:moveTo>
                  <a:pt x="86506" y="135452"/>
                </a:moveTo>
                <a:lnTo>
                  <a:pt x="86506" y="143712"/>
                </a:lnTo>
                <a:lnTo>
                  <a:pt x="78023" y="143712"/>
                </a:lnTo>
                <a:lnTo>
                  <a:pt x="78023" y="135452"/>
                </a:lnTo>
                <a:close/>
                <a:moveTo>
                  <a:pt x="95157" y="135452"/>
                </a:moveTo>
                <a:lnTo>
                  <a:pt x="95157" y="143712"/>
                </a:lnTo>
                <a:lnTo>
                  <a:pt x="86730" y="143712"/>
                </a:lnTo>
                <a:lnTo>
                  <a:pt x="86730" y="135452"/>
                </a:lnTo>
                <a:close/>
                <a:moveTo>
                  <a:pt x="103808" y="135452"/>
                </a:moveTo>
                <a:lnTo>
                  <a:pt x="103808" y="143712"/>
                </a:lnTo>
                <a:lnTo>
                  <a:pt x="95380" y="143712"/>
                </a:lnTo>
                <a:lnTo>
                  <a:pt x="95380" y="135452"/>
                </a:lnTo>
                <a:close/>
                <a:moveTo>
                  <a:pt x="112458" y="135452"/>
                </a:moveTo>
                <a:lnTo>
                  <a:pt x="112458" y="143712"/>
                </a:lnTo>
                <a:lnTo>
                  <a:pt x="104031" y="143712"/>
                </a:lnTo>
                <a:lnTo>
                  <a:pt x="104031" y="135452"/>
                </a:lnTo>
                <a:close/>
                <a:moveTo>
                  <a:pt x="121109" y="135452"/>
                </a:moveTo>
                <a:lnTo>
                  <a:pt x="121109" y="143712"/>
                </a:lnTo>
                <a:lnTo>
                  <a:pt x="112681" y="143712"/>
                </a:lnTo>
                <a:lnTo>
                  <a:pt x="112681" y="135452"/>
                </a:lnTo>
                <a:close/>
                <a:moveTo>
                  <a:pt x="129760" y="135452"/>
                </a:moveTo>
                <a:lnTo>
                  <a:pt x="129760" y="143712"/>
                </a:lnTo>
                <a:lnTo>
                  <a:pt x="121332" y="143712"/>
                </a:lnTo>
                <a:lnTo>
                  <a:pt x="121332" y="135452"/>
                </a:lnTo>
                <a:close/>
                <a:moveTo>
                  <a:pt x="138410" y="135452"/>
                </a:moveTo>
                <a:lnTo>
                  <a:pt x="138410" y="143712"/>
                </a:lnTo>
                <a:lnTo>
                  <a:pt x="129983" y="143712"/>
                </a:lnTo>
                <a:lnTo>
                  <a:pt x="129983" y="135452"/>
                </a:lnTo>
                <a:close/>
                <a:moveTo>
                  <a:pt x="147117" y="135452"/>
                </a:moveTo>
                <a:lnTo>
                  <a:pt x="147117" y="143712"/>
                </a:lnTo>
                <a:lnTo>
                  <a:pt x="138633" y="143712"/>
                </a:lnTo>
                <a:lnTo>
                  <a:pt x="138633" y="135452"/>
                </a:lnTo>
                <a:close/>
                <a:moveTo>
                  <a:pt x="155767" y="135452"/>
                </a:moveTo>
                <a:lnTo>
                  <a:pt x="155767" y="143712"/>
                </a:lnTo>
                <a:lnTo>
                  <a:pt x="147340" y="143712"/>
                </a:lnTo>
                <a:lnTo>
                  <a:pt x="147340" y="135452"/>
                </a:lnTo>
                <a:close/>
                <a:moveTo>
                  <a:pt x="164418" y="135452"/>
                </a:moveTo>
                <a:lnTo>
                  <a:pt x="164418" y="143712"/>
                </a:lnTo>
                <a:lnTo>
                  <a:pt x="155990" y="143712"/>
                </a:lnTo>
                <a:lnTo>
                  <a:pt x="155990" y="135452"/>
                </a:lnTo>
                <a:close/>
                <a:moveTo>
                  <a:pt x="173069" y="135452"/>
                </a:moveTo>
                <a:lnTo>
                  <a:pt x="173069" y="143712"/>
                </a:lnTo>
                <a:lnTo>
                  <a:pt x="164641" y="143712"/>
                </a:lnTo>
                <a:lnTo>
                  <a:pt x="164641" y="135452"/>
                </a:lnTo>
                <a:close/>
                <a:moveTo>
                  <a:pt x="181719" y="135452"/>
                </a:moveTo>
                <a:lnTo>
                  <a:pt x="181719" y="143712"/>
                </a:lnTo>
                <a:lnTo>
                  <a:pt x="173292" y="143712"/>
                </a:lnTo>
                <a:lnTo>
                  <a:pt x="173292" y="135452"/>
                </a:lnTo>
                <a:close/>
                <a:moveTo>
                  <a:pt x="190370" y="135452"/>
                </a:moveTo>
                <a:lnTo>
                  <a:pt x="190370" y="143712"/>
                </a:lnTo>
                <a:lnTo>
                  <a:pt x="181942" y="143712"/>
                </a:lnTo>
                <a:lnTo>
                  <a:pt x="181942" y="135452"/>
                </a:lnTo>
                <a:close/>
                <a:moveTo>
                  <a:pt x="199020" y="135452"/>
                </a:moveTo>
                <a:lnTo>
                  <a:pt x="199020" y="143712"/>
                </a:lnTo>
                <a:lnTo>
                  <a:pt x="190593" y="143712"/>
                </a:lnTo>
                <a:lnTo>
                  <a:pt x="190593" y="135452"/>
                </a:lnTo>
                <a:close/>
                <a:moveTo>
                  <a:pt x="207727" y="135452"/>
                </a:moveTo>
                <a:lnTo>
                  <a:pt x="207727" y="143712"/>
                </a:lnTo>
                <a:lnTo>
                  <a:pt x="199244" y="143712"/>
                </a:lnTo>
                <a:lnTo>
                  <a:pt x="199244" y="135452"/>
                </a:lnTo>
                <a:close/>
                <a:moveTo>
                  <a:pt x="216377" y="135452"/>
                </a:moveTo>
                <a:lnTo>
                  <a:pt x="216377" y="143712"/>
                </a:lnTo>
                <a:lnTo>
                  <a:pt x="207950" y="143712"/>
                </a:lnTo>
                <a:lnTo>
                  <a:pt x="207950" y="135452"/>
                </a:lnTo>
                <a:close/>
                <a:moveTo>
                  <a:pt x="225028" y="135452"/>
                </a:moveTo>
                <a:lnTo>
                  <a:pt x="225028" y="143712"/>
                </a:lnTo>
                <a:lnTo>
                  <a:pt x="216601" y="143712"/>
                </a:lnTo>
                <a:lnTo>
                  <a:pt x="216601" y="135452"/>
                </a:lnTo>
                <a:close/>
                <a:moveTo>
                  <a:pt x="233679" y="135452"/>
                </a:moveTo>
                <a:lnTo>
                  <a:pt x="233679" y="143712"/>
                </a:lnTo>
                <a:lnTo>
                  <a:pt x="225251" y="143712"/>
                </a:lnTo>
                <a:lnTo>
                  <a:pt x="225251" y="135452"/>
                </a:lnTo>
                <a:close/>
                <a:moveTo>
                  <a:pt x="242329" y="135452"/>
                </a:moveTo>
                <a:lnTo>
                  <a:pt x="242329" y="143712"/>
                </a:lnTo>
                <a:lnTo>
                  <a:pt x="233902" y="143712"/>
                </a:lnTo>
                <a:lnTo>
                  <a:pt x="233902" y="135452"/>
                </a:lnTo>
                <a:close/>
                <a:moveTo>
                  <a:pt x="250980" y="135452"/>
                </a:moveTo>
                <a:lnTo>
                  <a:pt x="250980" y="143712"/>
                </a:lnTo>
                <a:lnTo>
                  <a:pt x="242553" y="143712"/>
                </a:lnTo>
                <a:lnTo>
                  <a:pt x="242553" y="135452"/>
                </a:lnTo>
                <a:close/>
                <a:moveTo>
                  <a:pt x="259686" y="135452"/>
                </a:moveTo>
                <a:lnTo>
                  <a:pt x="259686" y="143712"/>
                </a:lnTo>
                <a:lnTo>
                  <a:pt x="251203" y="143712"/>
                </a:lnTo>
                <a:lnTo>
                  <a:pt x="251203" y="135452"/>
                </a:lnTo>
                <a:close/>
                <a:moveTo>
                  <a:pt x="268337" y="135452"/>
                </a:moveTo>
                <a:lnTo>
                  <a:pt x="268337" y="143712"/>
                </a:lnTo>
                <a:lnTo>
                  <a:pt x="259910" y="143712"/>
                </a:lnTo>
                <a:lnTo>
                  <a:pt x="259910" y="135452"/>
                </a:lnTo>
                <a:close/>
                <a:moveTo>
                  <a:pt x="276988" y="135452"/>
                </a:moveTo>
                <a:lnTo>
                  <a:pt x="276988" y="143712"/>
                </a:lnTo>
                <a:lnTo>
                  <a:pt x="268560" y="143712"/>
                </a:lnTo>
                <a:lnTo>
                  <a:pt x="268560" y="135452"/>
                </a:lnTo>
                <a:close/>
                <a:moveTo>
                  <a:pt x="17190" y="143935"/>
                </a:moveTo>
                <a:lnTo>
                  <a:pt x="17190" y="152139"/>
                </a:lnTo>
                <a:lnTo>
                  <a:pt x="8762" y="152139"/>
                </a:lnTo>
                <a:lnTo>
                  <a:pt x="8762" y="143935"/>
                </a:lnTo>
                <a:close/>
                <a:moveTo>
                  <a:pt x="25840" y="143935"/>
                </a:moveTo>
                <a:lnTo>
                  <a:pt x="25840" y="152139"/>
                </a:lnTo>
                <a:lnTo>
                  <a:pt x="17413" y="152139"/>
                </a:lnTo>
                <a:lnTo>
                  <a:pt x="17413" y="143935"/>
                </a:lnTo>
                <a:close/>
                <a:moveTo>
                  <a:pt x="34547" y="143935"/>
                </a:moveTo>
                <a:lnTo>
                  <a:pt x="34547" y="152139"/>
                </a:lnTo>
                <a:lnTo>
                  <a:pt x="26064" y="152139"/>
                </a:lnTo>
                <a:lnTo>
                  <a:pt x="26064" y="143935"/>
                </a:lnTo>
                <a:close/>
                <a:moveTo>
                  <a:pt x="43197" y="143935"/>
                </a:moveTo>
                <a:lnTo>
                  <a:pt x="43197" y="152139"/>
                </a:lnTo>
                <a:lnTo>
                  <a:pt x="34770" y="152139"/>
                </a:lnTo>
                <a:lnTo>
                  <a:pt x="34770" y="143935"/>
                </a:lnTo>
                <a:close/>
                <a:moveTo>
                  <a:pt x="51848" y="143935"/>
                </a:moveTo>
                <a:lnTo>
                  <a:pt x="51848" y="152139"/>
                </a:lnTo>
                <a:lnTo>
                  <a:pt x="43421" y="152139"/>
                </a:lnTo>
                <a:lnTo>
                  <a:pt x="43421" y="143935"/>
                </a:lnTo>
                <a:close/>
                <a:moveTo>
                  <a:pt x="60499" y="143935"/>
                </a:moveTo>
                <a:lnTo>
                  <a:pt x="60499" y="152139"/>
                </a:lnTo>
                <a:lnTo>
                  <a:pt x="52071" y="152139"/>
                </a:lnTo>
                <a:lnTo>
                  <a:pt x="52071" y="143935"/>
                </a:lnTo>
                <a:close/>
                <a:moveTo>
                  <a:pt x="69149" y="143935"/>
                </a:moveTo>
                <a:lnTo>
                  <a:pt x="69149" y="152139"/>
                </a:lnTo>
                <a:lnTo>
                  <a:pt x="60722" y="152139"/>
                </a:lnTo>
                <a:lnTo>
                  <a:pt x="60722" y="143935"/>
                </a:lnTo>
                <a:close/>
                <a:moveTo>
                  <a:pt x="77800" y="143935"/>
                </a:moveTo>
                <a:lnTo>
                  <a:pt x="77800" y="152139"/>
                </a:lnTo>
                <a:lnTo>
                  <a:pt x="69373" y="152139"/>
                </a:lnTo>
                <a:lnTo>
                  <a:pt x="69373" y="143935"/>
                </a:lnTo>
                <a:close/>
                <a:moveTo>
                  <a:pt x="86506" y="143935"/>
                </a:moveTo>
                <a:lnTo>
                  <a:pt x="86506" y="152139"/>
                </a:lnTo>
                <a:lnTo>
                  <a:pt x="78023" y="152139"/>
                </a:lnTo>
                <a:lnTo>
                  <a:pt x="78023" y="143935"/>
                </a:lnTo>
                <a:close/>
                <a:moveTo>
                  <a:pt x="95157" y="143935"/>
                </a:moveTo>
                <a:lnTo>
                  <a:pt x="95157" y="152139"/>
                </a:lnTo>
                <a:lnTo>
                  <a:pt x="86730" y="152139"/>
                </a:lnTo>
                <a:lnTo>
                  <a:pt x="86730" y="143935"/>
                </a:lnTo>
                <a:close/>
                <a:moveTo>
                  <a:pt x="103808" y="143935"/>
                </a:moveTo>
                <a:lnTo>
                  <a:pt x="103808" y="152139"/>
                </a:lnTo>
                <a:lnTo>
                  <a:pt x="95380" y="152139"/>
                </a:lnTo>
                <a:lnTo>
                  <a:pt x="95380" y="143935"/>
                </a:lnTo>
                <a:close/>
                <a:moveTo>
                  <a:pt x="112458" y="143935"/>
                </a:moveTo>
                <a:lnTo>
                  <a:pt x="112458" y="152139"/>
                </a:lnTo>
                <a:lnTo>
                  <a:pt x="104031" y="152139"/>
                </a:lnTo>
                <a:lnTo>
                  <a:pt x="104031" y="143935"/>
                </a:lnTo>
                <a:close/>
                <a:moveTo>
                  <a:pt x="121109" y="143935"/>
                </a:moveTo>
                <a:lnTo>
                  <a:pt x="121109" y="152139"/>
                </a:lnTo>
                <a:lnTo>
                  <a:pt x="112681" y="152139"/>
                </a:lnTo>
                <a:lnTo>
                  <a:pt x="112681" y="143935"/>
                </a:lnTo>
                <a:close/>
                <a:moveTo>
                  <a:pt x="129760" y="143935"/>
                </a:moveTo>
                <a:lnTo>
                  <a:pt x="129760" y="152139"/>
                </a:lnTo>
                <a:lnTo>
                  <a:pt x="121332" y="152139"/>
                </a:lnTo>
                <a:lnTo>
                  <a:pt x="121332" y="143935"/>
                </a:lnTo>
                <a:close/>
                <a:moveTo>
                  <a:pt x="138410" y="143935"/>
                </a:moveTo>
                <a:lnTo>
                  <a:pt x="138410" y="152139"/>
                </a:lnTo>
                <a:lnTo>
                  <a:pt x="129983" y="152139"/>
                </a:lnTo>
                <a:lnTo>
                  <a:pt x="129983" y="143935"/>
                </a:lnTo>
                <a:close/>
                <a:moveTo>
                  <a:pt x="147117" y="143935"/>
                </a:moveTo>
                <a:lnTo>
                  <a:pt x="147117" y="152139"/>
                </a:lnTo>
                <a:lnTo>
                  <a:pt x="138633" y="152139"/>
                </a:lnTo>
                <a:lnTo>
                  <a:pt x="138633" y="143935"/>
                </a:lnTo>
                <a:close/>
                <a:moveTo>
                  <a:pt x="155767" y="143935"/>
                </a:moveTo>
                <a:lnTo>
                  <a:pt x="155767" y="152139"/>
                </a:lnTo>
                <a:lnTo>
                  <a:pt x="147340" y="152139"/>
                </a:lnTo>
                <a:lnTo>
                  <a:pt x="147340" y="143935"/>
                </a:lnTo>
                <a:close/>
                <a:moveTo>
                  <a:pt x="164418" y="143935"/>
                </a:moveTo>
                <a:lnTo>
                  <a:pt x="164418" y="152139"/>
                </a:lnTo>
                <a:lnTo>
                  <a:pt x="155990" y="152139"/>
                </a:lnTo>
                <a:lnTo>
                  <a:pt x="155990" y="143935"/>
                </a:lnTo>
                <a:close/>
                <a:moveTo>
                  <a:pt x="173069" y="143935"/>
                </a:moveTo>
                <a:lnTo>
                  <a:pt x="173069" y="152139"/>
                </a:lnTo>
                <a:lnTo>
                  <a:pt x="164641" y="152139"/>
                </a:lnTo>
                <a:lnTo>
                  <a:pt x="164641" y="143935"/>
                </a:lnTo>
                <a:close/>
                <a:moveTo>
                  <a:pt x="181719" y="143935"/>
                </a:moveTo>
                <a:lnTo>
                  <a:pt x="181719" y="152139"/>
                </a:lnTo>
                <a:lnTo>
                  <a:pt x="173292" y="152139"/>
                </a:lnTo>
                <a:lnTo>
                  <a:pt x="173292" y="143935"/>
                </a:lnTo>
                <a:close/>
                <a:moveTo>
                  <a:pt x="190370" y="143935"/>
                </a:moveTo>
                <a:lnTo>
                  <a:pt x="190370" y="152139"/>
                </a:lnTo>
                <a:lnTo>
                  <a:pt x="181942" y="152139"/>
                </a:lnTo>
                <a:lnTo>
                  <a:pt x="181942" y="143935"/>
                </a:lnTo>
                <a:close/>
                <a:moveTo>
                  <a:pt x="199020" y="143935"/>
                </a:moveTo>
                <a:lnTo>
                  <a:pt x="199020" y="152139"/>
                </a:lnTo>
                <a:lnTo>
                  <a:pt x="190593" y="152139"/>
                </a:lnTo>
                <a:lnTo>
                  <a:pt x="190593" y="143935"/>
                </a:lnTo>
                <a:close/>
                <a:moveTo>
                  <a:pt x="207727" y="143935"/>
                </a:moveTo>
                <a:lnTo>
                  <a:pt x="207727" y="152139"/>
                </a:lnTo>
                <a:lnTo>
                  <a:pt x="199244" y="152139"/>
                </a:lnTo>
                <a:lnTo>
                  <a:pt x="199244" y="143935"/>
                </a:lnTo>
                <a:close/>
                <a:moveTo>
                  <a:pt x="216377" y="143935"/>
                </a:moveTo>
                <a:lnTo>
                  <a:pt x="216377" y="152139"/>
                </a:lnTo>
                <a:lnTo>
                  <a:pt x="207950" y="152139"/>
                </a:lnTo>
                <a:lnTo>
                  <a:pt x="207950" y="143935"/>
                </a:lnTo>
                <a:close/>
                <a:moveTo>
                  <a:pt x="225028" y="143935"/>
                </a:moveTo>
                <a:lnTo>
                  <a:pt x="225028" y="152139"/>
                </a:lnTo>
                <a:lnTo>
                  <a:pt x="216601" y="152139"/>
                </a:lnTo>
                <a:lnTo>
                  <a:pt x="216601" y="143935"/>
                </a:lnTo>
                <a:close/>
                <a:moveTo>
                  <a:pt x="233679" y="143935"/>
                </a:moveTo>
                <a:lnTo>
                  <a:pt x="233679" y="152139"/>
                </a:lnTo>
                <a:lnTo>
                  <a:pt x="225251" y="152139"/>
                </a:lnTo>
                <a:lnTo>
                  <a:pt x="225251" y="143935"/>
                </a:lnTo>
                <a:close/>
                <a:moveTo>
                  <a:pt x="242329" y="143935"/>
                </a:moveTo>
                <a:lnTo>
                  <a:pt x="242329" y="152139"/>
                </a:lnTo>
                <a:lnTo>
                  <a:pt x="233902" y="152139"/>
                </a:lnTo>
                <a:lnTo>
                  <a:pt x="233902" y="143935"/>
                </a:lnTo>
                <a:close/>
                <a:moveTo>
                  <a:pt x="250980" y="143935"/>
                </a:moveTo>
                <a:lnTo>
                  <a:pt x="250980" y="152139"/>
                </a:lnTo>
                <a:lnTo>
                  <a:pt x="242553" y="152139"/>
                </a:lnTo>
                <a:lnTo>
                  <a:pt x="242553" y="143935"/>
                </a:lnTo>
                <a:close/>
                <a:moveTo>
                  <a:pt x="259686" y="143935"/>
                </a:moveTo>
                <a:lnTo>
                  <a:pt x="259686" y="152139"/>
                </a:lnTo>
                <a:lnTo>
                  <a:pt x="251203" y="152139"/>
                </a:lnTo>
                <a:lnTo>
                  <a:pt x="251203" y="143935"/>
                </a:lnTo>
                <a:close/>
                <a:moveTo>
                  <a:pt x="268337" y="143935"/>
                </a:moveTo>
                <a:lnTo>
                  <a:pt x="268337" y="152139"/>
                </a:lnTo>
                <a:lnTo>
                  <a:pt x="259910" y="152139"/>
                </a:lnTo>
                <a:lnTo>
                  <a:pt x="259910" y="143935"/>
                </a:lnTo>
                <a:close/>
                <a:moveTo>
                  <a:pt x="276988" y="143935"/>
                </a:moveTo>
                <a:lnTo>
                  <a:pt x="276988" y="152139"/>
                </a:lnTo>
                <a:lnTo>
                  <a:pt x="268560" y="152139"/>
                </a:lnTo>
                <a:lnTo>
                  <a:pt x="268560" y="143935"/>
                </a:lnTo>
                <a:close/>
                <a:moveTo>
                  <a:pt x="8539" y="0"/>
                </a:moveTo>
                <a:lnTo>
                  <a:pt x="8539" y="8372"/>
                </a:lnTo>
                <a:lnTo>
                  <a:pt x="0" y="8372"/>
                </a:lnTo>
                <a:lnTo>
                  <a:pt x="0" y="8595"/>
                </a:lnTo>
                <a:lnTo>
                  <a:pt x="8539" y="8595"/>
                </a:lnTo>
                <a:lnTo>
                  <a:pt x="8539" y="16799"/>
                </a:lnTo>
                <a:lnTo>
                  <a:pt x="0" y="16799"/>
                </a:lnTo>
                <a:lnTo>
                  <a:pt x="0" y="17022"/>
                </a:lnTo>
                <a:lnTo>
                  <a:pt x="8539" y="17022"/>
                </a:lnTo>
                <a:lnTo>
                  <a:pt x="8539" y="25282"/>
                </a:lnTo>
                <a:lnTo>
                  <a:pt x="0" y="25282"/>
                </a:lnTo>
                <a:lnTo>
                  <a:pt x="0" y="25505"/>
                </a:lnTo>
                <a:lnTo>
                  <a:pt x="8539" y="25505"/>
                </a:lnTo>
                <a:lnTo>
                  <a:pt x="8539" y="33709"/>
                </a:lnTo>
                <a:lnTo>
                  <a:pt x="0" y="33709"/>
                </a:lnTo>
                <a:lnTo>
                  <a:pt x="0" y="33933"/>
                </a:lnTo>
                <a:lnTo>
                  <a:pt x="8539" y="33933"/>
                </a:lnTo>
                <a:lnTo>
                  <a:pt x="8539" y="42193"/>
                </a:lnTo>
                <a:lnTo>
                  <a:pt x="0" y="42193"/>
                </a:lnTo>
                <a:lnTo>
                  <a:pt x="0" y="42416"/>
                </a:lnTo>
                <a:lnTo>
                  <a:pt x="8539" y="42416"/>
                </a:lnTo>
                <a:lnTo>
                  <a:pt x="8539" y="50620"/>
                </a:lnTo>
                <a:lnTo>
                  <a:pt x="0" y="50620"/>
                </a:lnTo>
                <a:lnTo>
                  <a:pt x="0" y="50843"/>
                </a:lnTo>
                <a:lnTo>
                  <a:pt x="8539" y="50843"/>
                </a:lnTo>
                <a:lnTo>
                  <a:pt x="8539" y="59103"/>
                </a:lnTo>
                <a:lnTo>
                  <a:pt x="0" y="59103"/>
                </a:lnTo>
                <a:lnTo>
                  <a:pt x="0" y="59326"/>
                </a:lnTo>
                <a:lnTo>
                  <a:pt x="8539" y="59326"/>
                </a:lnTo>
                <a:lnTo>
                  <a:pt x="8539" y="67586"/>
                </a:lnTo>
                <a:lnTo>
                  <a:pt x="0" y="67586"/>
                </a:lnTo>
                <a:lnTo>
                  <a:pt x="0" y="67810"/>
                </a:lnTo>
                <a:lnTo>
                  <a:pt x="8539" y="67810"/>
                </a:lnTo>
                <a:lnTo>
                  <a:pt x="8539" y="76014"/>
                </a:lnTo>
                <a:lnTo>
                  <a:pt x="0" y="76014"/>
                </a:lnTo>
                <a:lnTo>
                  <a:pt x="0" y="76237"/>
                </a:lnTo>
                <a:lnTo>
                  <a:pt x="8539" y="76237"/>
                </a:lnTo>
                <a:lnTo>
                  <a:pt x="8539" y="84497"/>
                </a:lnTo>
                <a:lnTo>
                  <a:pt x="0" y="84497"/>
                </a:lnTo>
                <a:lnTo>
                  <a:pt x="0" y="84720"/>
                </a:lnTo>
                <a:lnTo>
                  <a:pt x="8539" y="84720"/>
                </a:lnTo>
                <a:lnTo>
                  <a:pt x="8539" y="92924"/>
                </a:lnTo>
                <a:lnTo>
                  <a:pt x="0" y="92924"/>
                </a:lnTo>
                <a:lnTo>
                  <a:pt x="0" y="93148"/>
                </a:lnTo>
                <a:lnTo>
                  <a:pt x="8539" y="93148"/>
                </a:lnTo>
                <a:lnTo>
                  <a:pt x="8539" y="101408"/>
                </a:lnTo>
                <a:lnTo>
                  <a:pt x="0" y="101408"/>
                </a:lnTo>
                <a:lnTo>
                  <a:pt x="0" y="101631"/>
                </a:lnTo>
                <a:lnTo>
                  <a:pt x="8539" y="101631"/>
                </a:lnTo>
                <a:lnTo>
                  <a:pt x="8539" y="109891"/>
                </a:lnTo>
                <a:lnTo>
                  <a:pt x="0" y="109891"/>
                </a:lnTo>
                <a:lnTo>
                  <a:pt x="0" y="110114"/>
                </a:lnTo>
                <a:lnTo>
                  <a:pt x="8539" y="110114"/>
                </a:lnTo>
                <a:lnTo>
                  <a:pt x="8539" y="118318"/>
                </a:lnTo>
                <a:lnTo>
                  <a:pt x="0" y="118318"/>
                </a:lnTo>
                <a:lnTo>
                  <a:pt x="0" y="118541"/>
                </a:lnTo>
                <a:lnTo>
                  <a:pt x="8539" y="118541"/>
                </a:lnTo>
                <a:lnTo>
                  <a:pt x="8539" y="126801"/>
                </a:lnTo>
                <a:lnTo>
                  <a:pt x="0" y="126801"/>
                </a:lnTo>
                <a:lnTo>
                  <a:pt x="0" y="127025"/>
                </a:lnTo>
                <a:lnTo>
                  <a:pt x="8539" y="127025"/>
                </a:lnTo>
                <a:lnTo>
                  <a:pt x="8539" y="135229"/>
                </a:lnTo>
                <a:lnTo>
                  <a:pt x="0" y="135229"/>
                </a:lnTo>
                <a:lnTo>
                  <a:pt x="0" y="135452"/>
                </a:lnTo>
                <a:lnTo>
                  <a:pt x="8539" y="135452"/>
                </a:lnTo>
                <a:lnTo>
                  <a:pt x="8539" y="143712"/>
                </a:lnTo>
                <a:lnTo>
                  <a:pt x="0" y="143712"/>
                </a:lnTo>
                <a:lnTo>
                  <a:pt x="0" y="143935"/>
                </a:lnTo>
                <a:lnTo>
                  <a:pt x="8539" y="143935"/>
                </a:lnTo>
                <a:lnTo>
                  <a:pt x="8539" y="152139"/>
                </a:lnTo>
                <a:lnTo>
                  <a:pt x="0" y="152139"/>
                </a:lnTo>
                <a:lnTo>
                  <a:pt x="0" y="152362"/>
                </a:lnTo>
                <a:lnTo>
                  <a:pt x="8539" y="152362"/>
                </a:lnTo>
                <a:lnTo>
                  <a:pt x="8539" y="160734"/>
                </a:lnTo>
                <a:lnTo>
                  <a:pt x="8762" y="160734"/>
                </a:lnTo>
                <a:lnTo>
                  <a:pt x="8762" y="152362"/>
                </a:lnTo>
                <a:lnTo>
                  <a:pt x="17190" y="152362"/>
                </a:lnTo>
                <a:lnTo>
                  <a:pt x="17190" y="160734"/>
                </a:lnTo>
                <a:lnTo>
                  <a:pt x="17413" y="160734"/>
                </a:lnTo>
                <a:lnTo>
                  <a:pt x="17413" y="152362"/>
                </a:lnTo>
                <a:lnTo>
                  <a:pt x="25840" y="152362"/>
                </a:lnTo>
                <a:lnTo>
                  <a:pt x="25840" y="160734"/>
                </a:lnTo>
                <a:lnTo>
                  <a:pt x="26064" y="160734"/>
                </a:lnTo>
                <a:lnTo>
                  <a:pt x="26064" y="152362"/>
                </a:lnTo>
                <a:lnTo>
                  <a:pt x="34547" y="152362"/>
                </a:lnTo>
                <a:lnTo>
                  <a:pt x="34547" y="160734"/>
                </a:lnTo>
                <a:lnTo>
                  <a:pt x="34770" y="160734"/>
                </a:lnTo>
                <a:lnTo>
                  <a:pt x="34770" y="152362"/>
                </a:lnTo>
                <a:lnTo>
                  <a:pt x="43197" y="152362"/>
                </a:lnTo>
                <a:lnTo>
                  <a:pt x="43197" y="160734"/>
                </a:lnTo>
                <a:lnTo>
                  <a:pt x="43421" y="160734"/>
                </a:lnTo>
                <a:lnTo>
                  <a:pt x="43421" y="152362"/>
                </a:lnTo>
                <a:lnTo>
                  <a:pt x="51848" y="152362"/>
                </a:lnTo>
                <a:lnTo>
                  <a:pt x="51848" y="160734"/>
                </a:lnTo>
                <a:lnTo>
                  <a:pt x="52071" y="160734"/>
                </a:lnTo>
                <a:lnTo>
                  <a:pt x="52071" y="152362"/>
                </a:lnTo>
                <a:lnTo>
                  <a:pt x="60499" y="152362"/>
                </a:lnTo>
                <a:lnTo>
                  <a:pt x="60499" y="160734"/>
                </a:lnTo>
                <a:lnTo>
                  <a:pt x="60722" y="160734"/>
                </a:lnTo>
                <a:lnTo>
                  <a:pt x="60722" y="152362"/>
                </a:lnTo>
                <a:lnTo>
                  <a:pt x="69149" y="152362"/>
                </a:lnTo>
                <a:lnTo>
                  <a:pt x="69149" y="160734"/>
                </a:lnTo>
                <a:lnTo>
                  <a:pt x="69373" y="160734"/>
                </a:lnTo>
                <a:lnTo>
                  <a:pt x="69373" y="152362"/>
                </a:lnTo>
                <a:lnTo>
                  <a:pt x="77800" y="152362"/>
                </a:lnTo>
                <a:lnTo>
                  <a:pt x="77800" y="160734"/>
                </a:lnTo>
                <a:lnTo>
                  <a:pt x="78023" y="160734"/>
                </a:lnTo>
                <a:lnTo>
                  <a:pt x="78023" y="152362"/>
                </a:lnTo>
                <a:lnTo>
                  <a:pt x="86506" y="152362"/>
                </a:lnTo>
                <a:lnTo>
                  <a:pt x="86506" y="160734"/>
                </a:lnTo>
                <a:lnTo>
                  <a:pt x="86730" y="160734"/>
                </a:lnTo>
                <a:lnTo>
                  <a:pt x="86730" y="152362"/>
                </a:lnTo>
                <a:lnTo>
                  <a:pt x="95157" y="152362"/>
                </a:lnTo>
                <a:lnTo>
                  <a:pt x="95157" y="160734"/>
                </a:lnTo>
                <a:lnTo>
                  <a:pt x="95380" y="160734"/>
                </a:lnTo>
                <a:lnTo>
                  <a:pt x="95380" y="152362"/>
                </a:lnTo>
                <a:lnTo>
                  <a:pt x="103808" y="152362"/>
                </a:lnTo>
                <a:lnTo>
                  <a:pt x="103808" y="160734"/>
                </a:lnTo>
                <a:lnTo>
                  <a:pt x="104031" y="160734"/>
                </a:lnTo>
                <a:lnTo>
                  <a:pt x="104031" y="152362"/>
                </a:lnTo>
                <a:lnTo>
                  <a:pt x="112458" y="152362"/>
                </a:lnTo>
                <a:lnTo>
                  <a:pt x="112458" y="160734"/>
                </a:lnTo>
                <a:lnTo>
                  <a:pt x="112681" y="160734"/>
                </a:lnTo>
                <a:lnTo>
                  <a:pt x="112681" y="152362"/>
                </a:lnTo>
                <a:lnTo>
                  <a:pt x="121109" y="152362"/>
                </a:lnTo>
                <a:lnTo>
                  <a:pt x="121109" y="160734"/>
                </a:lnTo>
                <a:lnTo>
                  <a:pt x="121332" y="160734"/>
                </a:lnTo>
                <a:lnTo>
                  <a:pt x="121332" y="152362"/>
                </a:lnTo>
                <a:lnTo>
                  <a:pt x="129760" y="152362"/>
                </a:lnTo>
                <a:lnTo>
                  <a:pt x="129760" y="160734"/>
                </a:lnTo>
                <a:lnTo>
                  <a:pt x="129983" y="160734"/>
                </a:lnTo>
                <a:lnTo>
                  <a:pt x="129983" y="152362"/>
                </a:lnTo>
                <a:lnTo>
                  <a:pt x="138410" y="152362"/>
                </a:lnTo>
                <a:lnTo>
                  <a:pt x="138410" y="160734"/>
                </a:lnTo>
                <a:lnTo>
                  <a:pt x="138633" y="160734"/>
                </a:lnTo>
                <a:lnTo>
                  <a:pt x="138633" y="152362"/>
                </a:lnTo>
                <a:lnTo>
                  <a:pt x="147117" y="152362"/>
                </a:lnTo>
                <a:lnTo>
                  <a:pt x="147117" y="160734"/>
                </a:lnTo>
                <a:lnTo>
                  <a:pt x="147340" y="160734"/>
                </a:lnTo>
                <a:lnTo>
                  <a:pt x="147340" y="152362"/>
                </a:lnTo>
                <a:lnTo>
                  <a:pt x="155767" y="152362"/>
                </a:lnTo>
                <a:lnTo>
                  <a:pt x="155767" y="160734"/>
                </a:lnTo>
                <a:lnTo>
                  <a:pt x="155990" y="160734"/>
                </a:lnTo>
                <a:lnTo>
                  <a:pt x="155990" y="152362"/>
                </a:lnTo>
                <a:lnTo>
                  <a:pt x="164418" y="152362"/>
                </a:lnTo>
                <a:lnTo>
                  <a:pt x="164418" y="160734"/>
                </a:lnTo>
                <a:lnTo>
                  <a:pt x="164641" y="160734"/>
                </a:lnTo>
                <a:lnTo>
                  <a:pt x="164641" y="152362"/>
                </a:lnTo>
                <a:lnTo>
                  <a:pt x="173069" y="152362"/>
                </a:lnTo>
                <a:lnTo>
                  <a:pt x="173069" y="160734"/>
                </a:lnTo>
                <a:lnTo>
                  <a:pt x="173292" y="160734"/>
                </a:lnTo>
                <a:lnTo>
                  <a:pt x="173292" y="152362"/>
                </a:lnTo>
                <a:lnTo>
                  <a:pt x="181719" y="152362"/>
                </a:lnTo>
                <a:lnTo>
                  <a:pt x="181719" y="160734"/>
                </a:lnTo>
                <a:lnTo>
                  <a:pt x="181942" y="160734"/>
                </a:lnTo>
                <a:lnTo>
                  <a:pt x="181942" y="152362"/>
                </a:lnTo>
                <a:lnTo>
                  <a:pt x="190370" y="152362"/>
                </a:lnTo>
                <a:lnTo>
                  <a:pt x="190370" y="160734"/>
                </a:lnTo>
                <a:lnTo>
                  <a:pt x="190593" y="160734"/>
                </a:lnTo>
                <a:lnTo>
                  <a:pt x="190593" y="152362"/>
                </a:lnTo>
                <a:lnTo>
                  <a:pt x="199020" y="152362"/>
                </a:lnTo>
                <a:lnTo>
                  <a:pt x="199020" y="160734"/>
                </a:lnTo>
                <a:lnTo>
                  <a:pt x="199244" y="160734"/>
                </a:lnTo>
                <a:lnTo>
                  <a:pt x="199244" y="152362"/>
                </a:lnTo>
                <a:lnTo>
                  <a:pt x="207727" y="152362"/>
                </a:lnTo>
                <a:lnTo>
                  <a:pt x="207727" y="160734"/>
                </a:lnTo>
                <a:lnTo>
                  <a:pt x="207950" y="160734"/>
                </a:lnTo>
                <a:lnTo>
                  <a:pt x="207950" y="152362"/>
                </a:lnTo>
                <a:lnTo>
                  <a:pt x="216377" y="152362"/>
                </a:lnTo>
                <a:lnTo>
                  <a:pt x="216377" y="160734"/>
                </a:lnTo>
                <a:lnTo>
                  <a:pt x="216601" y="160734"/>
                </a:lnTo>
                <a:lnTo>
                  <a:pt x="216601" y="152362"/>
                </a:lnTo>
                <a:lnTo>
                  <a:pt x="225028" y="152362"/>
                </a:lnTo>
                <a:lnTo>
                  <a:pt x="225028" y="160734"/>
                </a:lnTo>
                <a:lnTo>
                  <a:pt x="225251" y="160734"/>
                </a:lnTo>
                <a:lnTo>
                  <a:pt x="225251" y="152362"/>
                </a:lnTo>
                <a:lnTo>
                  <a:pt x="233679" y="152362"/>
                </a:lnTo>
                <a:lnTo>
                  <a:pt x="233679" y="160734"/>
                </a:lnTo>
                <a:lnTo>
                  <a:pt x="233902" y="160734"/>
                </a:lnTo>
                <a:lnTo>
                  <a:pt x="233902" y="152362"/>
                </a:lnTo>
                <a:lnTo>
                  <a:pt x="242329" y="152362"/>
                </a:lnTo>
                <a:lnTo>
                  <a:pt x="242329" y="160734"/>
                </a:lnTo>
                <a:lnTo>
                  <a:pt x="242553" y="160734"/>
                </a:lnTo>
                <a:lnTo>
                  <a:pt x="242553" y="152362"/>
                </a:lnTo>
                <a:lnTo>
                  <a:pt x="250980" y="152362"/>
                </a:lnTo>
                <a:lnTo>
                  <a:pt x="250980" y="160734"/>
                </a:lnTo>
                <a:lnTo>
                  <a:pt x="251203" y="160734"/>
                </a:lnTo>
                <a:lnTo>
                  <a:pt x="251203" y="152362"/>
                </a:lnTo>
                <a:lnTo>
                  <a:pt x="259686" y="152362"/>
                </a:lnTo>
                <a:lnTo>
                  <a:pt x="259686" y="160734"/>
                </a:lnTo>
                <a:lnTo>
                  <a:pt x="259910" y="160734"/>
                </a:lnTo>
                <a:lnTo>
                  <a:pt x="259910" y="152362"/>
                </a:lnTo>
                <a:lnTo>
                  <a:pt x="268337" y="152362"/>
                </a:lnTo>
                <a:lnTo>
                  <a:pt x="268337" y="160734"/>
                </a:lnTo>
                <a:lnTo>
                  <a:pt x="268560" y="160734"/>
                </a:lnTo>
                <a:lnTo>
                  <a:pt x="268560" y="152362"/>
                </a:lnTo>
                <a:lnTo>
                  <a:pt x="276988" y="152362"/>
                </a:lnTo>
                <a:lnTo>
                  <a:pt x="276988" y="160734"/>
                </a:lnTo>
                <a:lnTo>
                  <a:pt x="277211" y="160734"/>
                </a:lnTo>
                <a:lnTo>
                  <a:pt x="277211" y="152362"/>
                </a:lnTo>
                <a:lnTo>
                  <a:pt x="285750" y="152362"/>
                </a:lnTo>
                <a:lnTo>
                  <a:pt x="285750" y="152139"/>
                </a:lnTo>
                <a:lnTo>
                  <a:pt x="277211" y="152139"/>
                </a:lnTo>
                <a:lnTo>
                  <a:pt x="277211" y="143935"/>
                </a:lnTo>
                <a:lnTo>
                  <a:pt x="285750" y="143935"/>
                </a:lnTo>
                <a:lnTo>
                  <a:pt x="285750" y="143712"/>
                </a:lnTo>
                <a:lnTo>
                  <a:pt x="277211" y="143712"/>
                </a:lnTo>
                <a:lnTo>
                  <a:pt x="277211" y="135452"/>
                </a:lnTo>
                <a:lnTo>
                  <a:pt x="285750" y="135452"/>
                </a:lnTo>
                <a:lnTo>
                  <a:pt x="285750" y="135229"/>
                </a:lnTo>
                <a:lnTo>
                  <a:pt x="277211" y="135229"/>
                </a:lnTo>
                <a:lnTo>
                  <a:pt x="277211" y="127025"/>
                </a:lnTo>
                <a:lnTo>
                  <a:pt x="285750" y="127025"/>
                </a:lnTo>
                <a:lnTo>
                  <a:pt x="285750" y="126801"/>
                </a:lnTo>
                <a:lnTo>
                  <a:pt x="277211" y="126801"/>
                </a:lnTo>
                <a:lnTo>
                  <a:pt x="277211" y="118541"/>
                </a:lnTo>
                <a:lnTo>
                  <a:pt x="285750" y="118541"/>
                </a:lnTo>
                <a:lnTo>
                  <a:pt x="285750" y="118318"/>
                </a:lnTo>
                <a:lnTo>
                  <a:pt x="277211" y="118318"/>
                </a:lnTo>
                <a:lnTo>
                  <a:pt x="277211" y="110114"/>
                </a:lnTo>
                <a:lnTo>
                  <a:pt x="285750" y="110114"/>
                </a:lnTo>
                <a:lnTo>
                  <a:pt x="285750" y="109891"/>
                </a:lnTo>
                <a:lnTo>
                  <a:pt x="277211" y="109891"/>
                </a:lnTo>
                <a:lnTo>
                  <a:pt x="277211" y="101631"/>
                </a:lnTo>
                <a:lnTo>
                  <a:pt x="285750" y="101631"/>
                </a:lnTo>
                <a:lnTo>
                  <a:pt x="285750" y="101408"/>
                </a:lnTo>
                <a:lnTo>
                  <a:pt x="277211" y="101408"/>
                </a:lnTo>
                <a:lnTo>
                  <a:pt x="277211" y="93148"/>
                </a:lnTo>
                <a:lnTo>
                  <a:pt x="285750" y="93148"/>
                </a:lnTo>
                <a:lnTo>
                  <a:pt x="285750" y="92924"/>
                </a:lnTo>
                <a:lnTo>
                  <a:pt x="277211" y="92924"/>
                </a:lnTo>
                <a:lnTo>
                  <a:pt x="277211" y="84720"/>
                </a:lnTo>
                <a:lnTo>
                  <a:pt x="285750" y="84720"/>
                </a:lnTo>
                <a:lnTo>
                  <a:pt x="285750" y="84497"/>
                </a:lnTo>
                <a:lnTo>
                  <a:pt x="277211" y="84497"/>
                </a:lnTo>
                <a:lnTo>
                  <a:pt x="277211" y="76237"/>
                </a:lnTo>
                <a:lnTo>
                  <a:pt x="285750" y="76237"/>
                </a:lnTo>
                <a:lnTo>
                  <a:pt x="285750" y="76014"/>
                </a:lnTo>
                <a:lnTo>
                  <a:pt x="277211" y="76014"/>
                </a:lnTo>
                <a:lnTo>
                  <a:pt x="277211" y="67810"/>
                </a:lnTo>
                <a:lnTo>
                  <a:pt x="285750" y="67810"/>
                </a:lnTo>
                <a:lnTo>
                  <a:pt x="285750" y="67586"/>
                </a:lnTo>
                <a:lnTo>
                  <a:pt x="277211" y="67586"/>
                </a:lnTo>
                <a:lnTo>
                  <a:pt x="277211" y="59326"/>
                </a:lnTo>
                <a:lnTo>
                  <a:pt x="285750" y="59326"/>
                </a:lnTo>
                <a:lnTo>
                  <a:pt x="285750" y="59103"/>
                </a:lnTo>
                <a:lnTo>
                  <a:pt x="277211" y="59103"/>
                </a:lnTo>
                <a:lnTo>
                  <a:pt x="277211" y="50843"/>
                </a:lnTo>
                <a:lnTo>
                  <a:pt x="285750" y="50843"/>
                </a:lnTo>
                <a:lnTo>
                  <a:pt x="285750" y="50620"/>
                </a:lnTo>
                <a:lnTo>
                  <a:pt x="277211" y="50620"/>
                </a:lnTo>
                <a:lnTo>
                  <a:pt x="277211" y="42416"/>
                </a:lnTo>
                <a:lnTo>
                  <a:pt x="285750" y="42416"/>
                </a:lnTo>
                <a:lnTo>
                  <a:pt x="285750" y="42193"/>
                </a:lnTo>
                <a:lnTo>
                  <a:pt x="277211" y="42193"/>
                </a:lnTo>
                <a:lnTo>
                  <a:pt x="277211" y="33933"/>
                </a:lnTo>
                <a:lnTo>
                  <a:pt x="285750" y="33933"/>
                </a:lnTo>
                <a:lnTo>
                  <a:pt x="285750" y="33709"/>
                </a:lnTo>
                <a:lnTo>
                  <a:pt x="277211" y="33709"/>
                </a:lnTo>
                <a:lnTo>
                  <a:pt x="277211" y="25505"/>
                </a:lnTo>
                <a:lnTo>
                  <a:pt x="285750" y="25505"/>
                </a:lnTo>
                <a:lnTo>
                  <a:pt x="285750" y="25282"/>
                </a:lnTo>
                <a:lnTo>
                  <a:pt x="277211" y="25282"/>
                </a:lnTo>
                <a:lnTo>
                  <a:pt x="277211" y="17022"/>
                </a:lnTo>
                <a:lnTo>
                  <a:pt x="285750" y="17022"/>
                </a:lnTo>
                <a:lnTo>
                  <a:pt x="285750" y="16799"/>
                </a:lnTo>
                <a:lnTo>
                  <a:pt x="277211" y="16799"/>
                </a:lnTo>
                <a:lnTo>
                  <a:pt x="277211" y="8595"/>
                </a:lnTo>
                <a:lnTo>
                  <a:pt x="285750" y="8595"/>
                </a:lnTo>
                <a:lnTo>
                  <a:pt x="285750" y="8372"/>
                </a:lnTo>
                <a:lnTo>
                  <a:pt x="277211" y="8372"/>
                </a:lnTo>
                <a:lnTo>
                  <a:pt x="277211" y="0"/>
                </a:lnTo>
                <a:lnTo>
                  <a:pt x="276988" y="0"/>
                </a:lnTo>
                <a:lnTo>
                  <a:pt x="276988" y="8372"/>
                </a:lnTo>
                <a:lnTo>
                  <a:pt x="268560" y="8372"/>
                </a:lnTo>
                <a:lnTo>
                  <a:pt x="268560" y="0"/>
                </a:lnTo>
                <a:lnTo>
                  <a:pt x="268337" y="0"/>
                </a:lnTo>
                <a:lnTo>
                  <a:pt x="268337" y="8372"/>
                </a:lnTo>
                <a:lnTo>
                  <a:pt x="259910" y="8372"/>
                </a:lnTo>
                <a:lnTo>
                  <a:pt x="259910" y="0"/>
                </a:lnTo>
                <a:lnTo>
                  <a:pt x="259686" y="0"/>
                </a:lnTo>
                <a:lnTo>
                  <a:pt x="259686" y="8372"/>
                </a:lnTo>
                <a:lnTo>
                  <a:pt x="251203" y="8372"/>
                </a:lnTo>
                <a:lnTo>
                  <a:pt x="251203" y="0"/>
                </a:lnTo>
                <a:lnTo>
                  <a:pt x="250980" y="0"/>
                </a:lnTo>
                <a:lnTo>
                  <a:pt x="250980" y="8372"/>
                </a:lnTo>
                <a:lnTo>
                  <a:pt x="242553" y="8372"/>
                </a:lnTo>
                <a:lnTo>
                  <a:pt x="242553" y="0"/>
                </a:lnTo>
                <a:lnTo>
                  <a:pt x="242329" y="0"/>
                </a:lnTo>
                <a:lnTo>
                  <a:pt x="242329" y="8372"/>
                </a:lnTo>
                <a:lnTo>
                  <a:pt x="233902" y="8372"/>
                </a:lnTo>
                <a:lnTo>
                  <a:pt x="233902" y="0"/>
                </a:lnTo>
                <a:lnTo>
                  <a:pt x="233679" y="0"/>
                </a:lnTo>
                <a:lnTo>
                  <a:pt x="233679" y="8372"/>
                </a:lnTo>
                <a:lnTo>
                  <a:pt x="225251" y="8372"/>
                </a:lnTo>
                <a:lnTo>
                  <a:pt x="225251" y="0"/>
                </a:lnTo>
                <a:lnTo>
                  <a:pt x="225028" y="0"/>
                </a:lnTo>
                <a:lnTo>
                  <a:pt x="225028" y="8372"/>
                </a:lnTo>
                <a:lnTo>
                  <a:pt x="216601" y="8372"/>
                </a:lnTo>
                <a:lnTo>
                  <a:pt x="216601" y="0"/>
                </a:lnTo>
                <a:lnTo>
                  <a:pt x="216377" y="0"/>
                </a:lnTo>
                <a:lnTo>
                  <a:pt x="216377" y="8372"/>
                </a:lnTo>
                <a:lnTo>
                  <a:pt x="207950" y="8372"/>
                </a:lnTo>
                <a:lnTo>
                  <a:pt x="207950" y="0"/>
                </a:lnTo>
                <a:lnTo>
                  <a:pt x="207727" y="0"/>
                </a:lnTo>
                <a:lnTo>
                  <a:pt x="207727" y="8372"/>
                </a:lnTo>
                <a:lnTo>
                  <a:pt x="199244" y="8372"/>
                </a:lnTo>
                <a:lnTo>
                  <a:pt x="199244" y="0"/>
                </a:lnTo>
                <a:lnTo>
                  <a:pt x="199020" y="0"/>
                </a:lnTo>
                <a:lnTo>
                  <a:pt x="199020" y="8372"/>
                </a:lnTo>
                <a:lnTo>
                  <a:pt x="190593" y="8372"/>
                </a:lnTo>
                <a:lnTo>
                  <a:pt x="190593" y="0"/>
                </a:lnTo>
                <a:lnTo>
                  <a:pt x="190370" y="0"/>
                </a:lnTo>
                <a:lnTo>
                  <a:pt x="190370" y="8372"/>
                </a:lnTo>
                <a:lnTo>
                  <a:pt x="181942" y="8372"/>
                </a:lnTo>
                <a:lnTo>
                  <a:pt x="181942" y="0"/>
                </a:lnTo>
                <a:lnTo>
                  <a:pt x="181719" y="0"/>
                </a:lnTo>
                <a:lnTo>
                  <a:pt x="181719" y="8372"/>
                </a:lnTo>
                <a:lnTo>
                  <a:pt x="173292" y="8372"/>
                </a:lnTo>
                <a:lnTo>
                  <a:pt x="173292" y="0"/>
                </a:lnTo>
                <a:lnTo>
                  <a:pt x="173069" y="0"/>
                </a:lnTo>
                <a:lnTo>
                  <a:pt x="173069" y="8372"/>
                </a:lnTo>
                <a:lnTo>
                  <a:pt x="164641" y="8372"/>
                </a:lnTo>
                <a:lnTo>
                  <a:pt x="164641" y="0"/>
                </a:lnTo>
                <a:lnTo>
                  <a:pt x="164418" y="0"/>
                </a:lnTo>
                <a:lnTo>
                  <a:pt x="164418" y="8372"/>
                </a:lnTo>
                <a:lnTo>
                  <a:pt x="155990" y="8372"/>
                </a:lnTo>
                <a:lnTo>
                  <a:pt x="155990" y="0"/>
                </a:lnTo>
                <a:lnTo>
                  <a:pt x="155767" y="0"/>
                </a:lnTo>
                <a:lnTo>
                  <a:pt x="155767" y="8372"/>
                </a:lnTo>
                <a:lnTo>
                  <a:pt x="147340" y="8372"/>
                </a:lnTo>
                <a:lnTo>
                  <a:pt x="147340" y="0"/>
                </a:lnTo>
                <a:lnTo>
                  <a:pt x="147117" y="0"/>
                </a:lnTo>
                <a:lnTo>
                  <a:pt x="147117" y="8372"/>
                </a:lnTo>
                <a:lnTo>
                  <a:pt x="138633" y="8372"/>
                </a:lnTo>
                <a:lnTo>
                  <a:pt x="138633" y="0"/>
                </a:lnTo>
                <a:lnTo>
                  <a:pt x="138410" y="0"/>
                </a:lnTo>
                <a:lnTo>
                  <a:pt x="138410" y="8372"/>
                </a:lnTo>
                <a:lnTo>
                  <a:pt x="129983" y="8372"/>
                </a:lnTo>
                <a:lnTo>
                  <a:pt x="129983" y="0"/>
                </a:lnTo>
                <a:lnTo>
                  <a:pt x="129760" y="0"/>
                </a:lnTo>
                <a:lnTo>
                  <a:pt x="129760" y="8372"/>
                </a:lnTo>
                <a:lnTo>
                  <a:pt x="121332" y="8372"/>
                </a:lnTo>
                <a:lnTo>
                  <a:pt x="121332" y="0"/>
                </a:lnTo>
                <a:lnTo>
                  <a:pt x="121109" y="0"/>
                </a:lnTo>
                <a:lnTo>
                  <a:pt x="121109" y="8372"/>
                </a:lnTo>
                <a:lnTo>
                  <a:pt x="112681" y="8372"/>
                </a:lnTo>
                <a:lnTo>
                  <a:pt x="112681" y="0"/>
                </a:lnTo>
                <a:lnTo>
                  <a:pt x="112458" y="0"/>
                </a:lnTo>
                <a:lnTo>
                  <a:pt x="112458" y="8372"/>
                </a:lnTo>
                <a:lnTo>
                  <a:pt x="104031" y="8372"/>
                </a:lnTo>
                <a:lnTo>
                  <a:pt x="104031" y="0"/>
                </a:lnTo>
                <a:lnTo>
                  <a:pt x="103808" y="0"/>
                </a:lnTo>
                <a:lnTo>
                  <a:pt x="103808" y="8372"/>
                </a:lnTo>
                <a:lnTo>
                  <a:pt x="95380" y="8372"/>
                </a:lnTo>
                <a:lnTo>
                  <a:pt x="95380" y="0"/>
                </a:lnTo>
                <a:lnTo>
                  <a:pt x="95157" y="0"/>
                </a:lnTo>
                <a:lnTo>
                  <a:pt x="95157" y="8372"/>
                </a:lnTo>
                <a:lnTo>
                  <a:pt x="86730" y="8372"/>
                </a:lnTo>
                <a:lnTo>
                  <a:pt x="86730" y="0"/>
                </a:lnTo>
                <a:lnTo>
                  <a:pt x="86506" y="0"/>
                </a:lnTo>
                <a:lnTo>
                  <a:pt x="86506" y="8372"/>
                </a:lnTo>
                <a:lnTo>
                  <a:pt x="78023" y="8372"/>
                </a:lnTo>
                <a:lnTo>
                  <a:pt x="78023" y="0"/>
                </a:lnTo>
                <a:lnTo>
                  <a:pt x="77800" y="0"/>
                </a:lnTo>
                <a:lnTo>
                  <a:pt x="77800" y="8372"/>
                </a:lnTo>
                <a:lnTo>
                  <a:pt x="69373" y="8372"/>
                </a:lnTo>
                <a:lnTo>
                  <a:pt x="69373" y="0"/>
                </a:lnTo>
                <a:lnTo>
                  <a:pt x="69149" y="0"/>
                </a:lnTo>
                <a:lnTo>
                  <a:pt x="69149" y="8372"/>
                </a:lnTo>
                <a:lnTo>
                  <a:pt x="60722" y="8372"/>
                </a:lnTo>
                <a:lnTo>
                  <a:pt x="60722" y="0"/>
                </a:lnTo>
                <a:lnTo>
                  <a:pt x="60499" y="0"/>
                </a:lnTo>
                <a:lnTo>
                  <a:pt x="60499" y="8372"/>
                </a:lnTo>
                <a:lnTo>
                  <a:pt x="52071" y="8372"/>
                </a:lnTo>
                <a:lnTo>
                  <a:pt x="52071" y="0"/>
                </a:lnTo>
                <a:lnTo>
                  <a:pt x="51848" y="0"/>
                </a:lnTo>
                <a:lnTo>
                  <a:pt x="51848" y="8372"/>
                </a:lnTo>
                <a:lnTo>
                  <a:pt x="43421" y="8372"/>
                </a:lnTo>
                <a:lnTo>
                  <a:pt x="43421" y="0"/>
                </a:lnTo>
                <a:lnTo>
                  <a:pt x="43197" y="0"/>
                </a:lnTo>
                <a:lnTo>
                  <a:pt x="43197" y="8372"/>
                </a:lnTo>
                <a:lnTo>
                  <a:pt x="34770" y="8372"/>
                </a:lnTo>
                <a:lnTo>
                  <a:pt x="34770" y="0"/>
                </a:lnTo>
                <a:lnTo>
                  <a:pt x="34547" y="0"/>
                </a:lnTo>
                <a:lnTo>
                  <a:pt x="34547" y="8372"/>
                </a:lnTo>
                <a:lnTo>
                  <a:pt x="26064" y="8372"/>
                </a:lnTo>
                <a:lnTo>
                  <a:pt x="26064" y="0"/>
                </a:lnTo>
                <a:lnTo>
                  <a:pt x="25840" y="0"/>
                </a:lnTo>
                <a:lnTo>
                  <a:pt x="25840" y="8372"/>
                </a:lnTo>
                <a:lnTo>
                  <a:pt x="17413" y="8372"/>
                </a:lnTo>
                <a:lnTo>
                  <a:pt x="17413" y="0"/>
                </a:lnTo>
                <a:lnTo>
                  <a:pt x="17190" y="0"/>
                </a:lnTo>
                <a:lnTo>
                  <a:pt x="17190" y="8372"/>
                </a:lnTo>
                <a:lnTo>
                  <a:pt x="8762" y="8372"/>
                </a:lnTo>
                <a:lnTo>
                  <a:pt x="8762" y="0"/>
                </a:lnTo>
                <a:close/>
              </a:path>
            </a:pathLst>
          </a:custGeom>
          <a:solidFill>
            <a:srgbClr val="00041C">
              <a:alpha val="18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1"/>
          <p:cNvSpPr txBox="1"/>
          <p:nvPr>
            <p:ph type="title"/>
          </p:nvPr>
        </p:nvSpPr>
        <p:spPr>
          <a:xfrm>
            <a:off x="739675" y="401250"/>
            <a:ext cx="7686000" cy="857400"/>
          </a:xfrm>
          <a:prstGeom prst="rect">
            <a:avLst/>
          </a:prstGeom>
          <a:noFill/>
          <a:ln>
            <a:noFill/>
          </a:ln>
        </p:spPr>
        <p:txBody>
          <a:bodyPr anchorCtr="0" anchor="b" bIns="91425" lIns="91425" spcFirstLastPara="1" rIns="91425" wrap="square" tIns="91425"/>
          <a:lstStyle>
            <a:lvl1pPr lvl="0">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1pPr>
            <a:lvl2pPr lvl="1">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2pPr>
            <a:lvl3pPr lvl="2">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3pPr>
            <a:lvl4pPr lvl="3">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4pPr>
            <a:lvl5pPr lvl="4">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5pPr>
            <a:lvl6pPr lvl="5">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6pPr>
            <a:lvl7pPr lvl="6">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7pPr>
            <a:lvl8pPr lvl="7">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8pPr>
            <a:lvl9pPr lvl="8">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9pPr>
          </a:lstStyle>
          <a:p/>
        </p:txBody>
      </p:sp>
      <p:sp>
        <p:nvSpPr>
          <p:cNvPr id="8" name="Google Shape;8;p1"/>
          <p:cNvSpPr txBox="1"/>
          <p:nvPr>
            <p:ph idx="1" type="body"/>
          </p:nvPr>
        </p:nvSpPr>
        <p:spPr>
          <a:xfrm>
            <a:off x="739680" y="1152528"/>
            <a:ext cx="7686000" cy="3098400"/>
          </a:xfrm>
          <a:prstGeom prst="rect">
            <a:avLst/>
          </a:prstGeom>
          <a:noFill/>
          <a:ln>
            <a:noFill/>
          </a:ln>
        </p:spPr>
        <p:txBody>
          <a:bodyPr anchorCtr="0" anchor="t" bIns="91425" lIns="91425" spcFirstLastPara="1" rIns="91425" wrap="square" tIns="91425"/>
          <a:lstStyle>
            <a:lvl1pPr indent="-381000" lvl="0" marL="457200">
              <a:spcBef>
                <a:spcPts val="60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1pPr>
            <a:lvl2pPr indent="-381000" lvl="1" marL="9144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2pPr>
            <a:lvl3pPr indent="-381000" lvl="2" marL="13716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3pPr>
            <a:lvl4pPr indent="-381000" lvl="3" marL="18288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4pPr>
            <a:lvl5pPr indent="-381000" lvl="4" marL="2286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5pPr>
            <a:lvl6pPr indent="-381000" lvl="5" marL="27432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6pPr>
            <a:lvl7pPr indent="-381000" lvl="6" marL="32004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7pPr>
            <a:lvl8pPr indent="-381000" lvl="7" marL="36576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8pPr>
            <a:lvl9pPr indent="-381000" lvl="8" marL="41148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9pPr>
          </a:lstStyle>
          <a:p/>
        </p:txBody>
      </p:sp>
      <p:sp>
        <p:nvSpPr>
          <p:cNvPr id="9" name="Google Shape;9;p1"/>
          <p:cNvSpPr txBox="1"/>
          <p:nvPr>
            <p:ph idx="12" type="sldNum"/>
          </p:nvPr>
        </p:nvSpPr>
        <p:spPr>
          <a:xfrm>
            <a:off x="8586575" y="-11875"/>
            <a:ext cx="557400" cy="547800"/>
          </a:xfrm>
          <a:prstGeom prst="rect">
            <a:avLst/>
          </a:prstGeom>
          <a:noFill/>
          <a:ln>
            <a:noFill/>
          </a:ln>
        </p:spPr>
        <p:txBody>
          <a:bodyPr anchorCtr="0" anchor="ctr" bIns="91425" lIns="91425" spcFirstLastPara="1" rIns="91425" wrap="square" tIns="91425">
            <a:noAutofit/>
          </a:bodyPr>
          <a:lstStyle>
            <a:lvl1pPr lvl="0" algn="ctr">
              <a:buNone/>
              <a:defRPr>
                <a:solidFill>
                  <a:srgbClr val="FFFFFF"/>
                </a:solidFill>
                <a:latin typeface="Titillium Web"/>
                <a:ea typeface="Titillium Web"/>
                <a:cs typeface="Titillium Web"/>
                <a:sym typeface="Titillium Web"/>
              </a:defRPr>
            </a:lvl1pPr>
            <a:lvl2pPr lvl="1" algn="ctr">
              <a:buNone/>
              <a:defRPr>
                <a:solidFill>
                  <a:srgbClr val="FFFFFF"/>
                </a:solidFill>
                <a:latin typeface="Titillium Web"/>
                <a:ea typeface="Titillium Web"/>
                <a:cs typeface="Titillium Web"/>
                <a:sym typeface="Titillium Web"/>
              </a:defRPr>
            </a:lvl2pPr>
            <a:lvl3pPr lvl="2" algn="ctr">
              <a:buNone/>
              <a:defRPr>
                <a:solidFill>
                  <a:srgbClr val="FFFFFF"/>
                </a:solidFill>
                <a:latin typeface="Titillium Web"/>
                <a:ea typeface="Titillium Web"/>
                <a:cs typeface="Titillium Web"/>
                <a:sym typeface="Titillium Web"/>
              </a:defRPr>
            </a:lvl3pPr>
            <a:lvl4pPr lvl="3" algn="ctr">
              <a:buNone/>
              <a:defRPr>
                <a:solidFill>
                  <a:srgbClr val="FFFFFF"/>
                </a:solidFill>
                <a:latin typeface="Titillium Web"/>
                <a:ea typeface="Titillium Web"/>
                <a:cs typeface="Titillium Web"/>
                <a:sym typeface="Titillium Web"/>
              </a:defRPr>
            </a:lvl4pPr>
            <a:lvl5pPr lvl="4" algn="ctr">
              <a:buNone/>
              <a:defRPr>
                <a:solidFill>
                  <a:srgbClr val="FFFFFF"/>
                </a:solidFill>
                <a:latin typeface="Titillium Web"/>
                <a:ea typeface="Titillium Web"/>
                <a:cs typeface="Titillium Web"/>
                <a:sym typeface="Titillium Web"/>
              </a:defRPr>
            </a:lvl5pPr>
            <a:lvl6pPr lvl="5" algn="ctr">
              <a:buNone/>
              <a:defRPr>
                <a:solidFill>
                  <a:srgbClr val="FFFFFF"/>
                </a:solidFill>
                <a:latin typeface="Titillium Web"/>
                <a:ea typeface="Titillium Web"/>
                <a:cs typeface="Titillium Web"/>
                <a:sym typeface="Titillium Web"/>
              </a:defRPr>
            </a:lvl6pPr>
            <a:lvl7pPr lvl="6" algn="ctr">
              <a:buNone/>
              <a:defRPr>
                <a:solidFill>
                  <a:srgbClr val="FFFFFF"/>
                </a:solidFill>
                <a:latin typeface="Titillium Web"/>
                <a:ea typeface="Titillium Web"/>
                <a:cs typeface="Titillium Web"/>
                <a:sym typeface="Titillium Web"/>
              </a:defRPr>
            </a:lvl7pPr>
            <a:lvl8pPr lvl="7" algn="ctr">
              <a:buNone/>
              <a:defRPr>
                <a:solidFill>
                  <a:srgbClr val="FFFFFF"/>
                </a:solidFill>
                <a:latin typeface="Titillium Web"/>
                <a:ea typeface="Titillium Web"/>
                <a:cs typeface="Titillium Web"/>
                <a:sym typeface="Titillium Web"/>
              </a:defRPr>
            </a:lvl8pPr>
            <a:lvl9pPr lvl="8" algn="ctr">
              <a:buNone/>
              <a:defRPr>
                <a:solidFill>
                  <a:srgbClr val="FFFFFF"/>
                </a:solidFill>
                <a:latin typeface="Titillium Web"/>
                <a:ea typeface="Titillium Web"/>
                <a:cs typeface="Titillium Web"/>
                <a:sym typeface="Titillium Web"/>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8" name="Shape 778"/>
        <p:cNvGrpSpPr/>
        <p:nvPr/>
      </p:nvGrpSpPr>
      <p:grpSpPr>
        <a:xfrm>
          <a:off x="0" y="0"/>
          <a:ext cx="0" cy="0"/>
          <a:chOff x="0" y="0"/>
          <a:chExt cx="0" cy="0"/>
        </a:xfrm>
      </p:grpSpPr>
      <p:sp>
        <p:nvSpPr>
          <p:cNvPr id="779" name="Google Shape;779;p15"/>
          <p:cNvSpPr txBox="1"/>
          <p:nvPr>
            <p:ph type="ctrTitle"/>
          </p:nvPr>
        </p:nvSpPr>
        <p:spPr>
          <a:xfrm>
            <a:off x="696525" y="817303"/>
            <a:ext cx="7729200" cy="2680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Kolk, A., Henseler, J. F., Witte, P. D., Zwet, E. V., Zwaal, P. V., Visser, C., . . . Groot, J. D. (2017, June). The effect of a rotator cuff tear and its size on three-dimensional shoulder motion. Elsevier, 45, 43-51.</a:t>
            </a:r>
            <a:endParaRPr sz="1200"/>
          </a:p>
          <a:p>
            <a:pPr indent="-304800" lvl="0" marL="457200" rtl="0" algn="l">
              <a:spcBef>
                <a:spcPts val="0"/>
              </a:spcBef>
              <a:spcAft>
                <a:spcPts val="0"/>
              </a:spcAft>
              <a:buSzPts val="1200"/>
              <a:buChar char="●"/>
            </a:pPr>
            <a:r>
              <a:rPr lang="en" sz="1200"/>
              <a:t>Kolk, A., MD, Witte, P. D., PhD, Henseler, J. F., MD, Zwet, E. V., PhD, Arkel, E. V., PhD, Zwaal, P. V., PhD, . . . Groot, J. D., PhD. (2016, June). Three-dimensional shoulder kinematics normalize after rotator cuff repair. Elsevier, 25(6), 881-889. </a:t>
            </a:r>
            <a:endParaRPr sz="1200"/>
          </a:p>
          <a:p>
            <a:pPr indent="-304800" lvl="0" marL="457200" rtl="0" algn="l">
              <a:spcBef>
                <a:spcPts val="0"/>
              </a:spcBef>
              <a:spcAft>
                <a:spcPts val="0"/>
              </a:spcAft>
              <a:buSzPts val="1200"/>
              <a:buChar char="●"/>
            </a:pPr>
            <a:r>
              <a:rPr lang="en" sz="1200"/>
              <a:t>Kolk, A., Henseler, J. F., De Witte, P. B., Arkel, E. V., Visser, C. P., Nagels, J., &amp; Nelissen, R. G. (2016, July 11). Subacromial anaesthetics increase asymmetry of scapular kinematics in patients with subacromial pain syndrome. Elsevier, 26, 31-37. </a:t>
            </a:r>
            <a:endParaRPr sz="1200"/>
          </a:p>
          <a:p>
            <a:pPr indent="-304800" lvl="0" marL="457200" rtl="0" algn="l">
              <a:spcBef>
                <a:spcPts val="0"/>
              </a:spcBef>
              <a:spcAft>
                <a:spcPts val="0"/>
              </a:spcAft>
              <a:buSzPts val="1200"/>
              <a:buChar char="●"/>
            </a:pPr>
            <a:r>
              <a:rPr lang="en" sz="1200"/>
              <a:t>Henseler, J., MD, Kolk, A., MD, Zondag, B., BEng, Nagels, J., MD, Groot, J. D., PhD, &amp; Nelissen, R., MD. (2016, November). Three-dimensional shoulder motion after teres major or latissimus dorsi tendon transfer for posterosuperior rotator cuff tears. ScienceDirect, 26(11), 1955-1963. </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4" name="Shape 844"/>
        <p:cNvGrpSpPr/>
        <p:nvPr/>
      </p:nvGrpSpPr>
      <p:grpSpPr>
        <a:xfrm>
          <a:off x="0" y="0"/>
          <a:ext cx="0" cy="0"/>
          <a:chOff x="0" y="0"/>
          <a:chExt cx="0" cy="0"/>
        </a:xfrm>
      </p:grpSpPr>
      <p:sp>
        <p:nvSpPr>
          <p:cNvPr id="845" name="Google Shape;845;p24"/>
          <p:cNvSpPr txBox="1"/>
          <p:nvPr>
            <p:ph type="title"/>
          </p:nvPr>
        </p:nvSpPr>
        <p:spPr>
          <a:xfrm>
            <a:off x="739675" y="391675"/>
            <a:ext cx="76860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have we achieved?</a:t>
            </a:r>
            <a:endParaRPr/>
          </a:p>
        </p:txBody>
      </p:sp>
      <p:sp>
        <p:nvSpPr>
          <p:cNvPr id="846" name="Google Shape;846;p24"/>
          <p:cNvSpPr txBox="1"/>
          <p:nvPr>
            <p:ph idx="1" type="body"/>
          </p:nvPr>
        </p:nvSpPr>
        <p:spPr>
          <a:xfrm>
            <a:off x="739680" y="1152528"/>
            <a:ext cx="7686000" cy="30984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Practiced Python with DataCamp</a:t>
            </a:r>
            <a:endParaRPr sz="1800"/>
          </a:p>
          <a:p>
            <a:pPr indent="-342900" lvl="0" marL="457200" rtl="0" algn="l">
              <a:spcBef>
                <a:spcPts val="0"/>
              </a:spcBef>
              <a:spcAft>
                <a:spcPts val="0"/>
              </a:spcAft>
              <a:buSzPts val="1800"/>
              <a:buChar char="-"/>
            </a:pPr>
            <a:r>
              <a:rPr lang="en" sz="1800"/>
              <a:t>Set up an project environment: (Trello, GitHub, Google Drive, WhatsApp)</a:t>
            </a:r>
            <a:endParaRPr sz="1800"/>
          </a:p>
          <a:p>
            <a:pPr indent="-342900" lvl="0" marL="457200" rtl="0" algn="l">
              <a:spcBef>
                <a:spcPts val="0"/>
              </a:spcBef>
              <a:spcAft>
                <a:spcPts val="0"/>
              </a:spcAft>
              <a:buSzPts val="1800"/>
              <a:buChar char="-"/>
            </a:pPr>
            <a:r>
              <a:rPr lang="en" sz="1800"/>
              <a:t>Gained insight about context and goal of project by reading literature</a:t>
            </a:r>
            <a:endParaRPr sz="1800"/>
          </a:p>
          <a:p>
            <a:pPr indent="-342900" lvl="0" marL="457200" rtl="0" algn="l">
              <a:spcBef>
                <a:spcPts val="0"/>
              </a:spcBef>
              <a:spcAft>
                <a:spcPts val="0"/>
              </a:spcAft>
              <a:buSzPts val="1800"/>
              <a:buChar char="-"/>
            </a:pPr>
            <a:r>
              <a:rPr lang="en" sz="1800"/>
              <a:t>Received a first data sample</a:t>
            </a:r>
            <a:endParaRPr sz="1800"/>
          </a:p>
        </p:txBody>
      </p:sp>
      <p:sp>
        <p:nvSpPr>
          <p:cNvPr id="847" name="Google Shape;847;p24"/>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1" name="Shape 851"/>
        <p:cNvGrpSpPr/>
        <p:nvPr/>
      </p:nvGrpSpPr>
      <p:grpSpPr>
        <a:xfrm>
          <a:off x="0" y="0"/>
          <a:ext cx="0" cy="0"/>
          <a:chOff x="0" y="0"/>
          <a:chExt cx="0" cy="0"/>
        </a:xfrm>
      </p:grpSpPr>
      <p:sp>
        <p:nvSpPr>
          <p:cNvPr id="852" name="Google Shape;852;p25"/>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853" name="Google Shape;853;p25"/>
          <p:cNvSpPr txBox="1"/>
          <p:nvPr>
            <p:ph type="title"/>
          </p:nvPr>
        </p:nvSpPr>
        <p:spPr>
          <a:xfrm>
            <a:off x="739675" y="401250"/>
            <a:ext cx="76860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have we planned?</a:t>
            </a:r>
            <a:endParaRPr/>
          </a:p>
        </p:txBody>
      </p:sp>
      <p:sp>
        <p:nvSpPr>
          <p:cNvPr id="854" name="Google Shape;854;p25"/>
          <p:cNvSpPr txBox="1"/>
          <p:nvPr>
            <p:ph idx="1" type="body"/>
          </p:nvPr>
        </p:nvSpPr>
        <p:spPr>
          <a:xfrm>
            <a:off x="739680" y="1152528"/>
            <a:ext cx="7686000" cy="30984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b="1" lang="en" sz="1800"/>
              <a:t>Filling a first product backlog</a:t>
            </a:r>
            <a:endParaRPr sz="1800"/>
          </a:p>
          <a:p>
            <a:pPr indent="-342900" lvl="0" marL="457200" rtl="0" algn="l">
              <a:spcBef>
                <a:spcPts val="0"/>
              </a:spcBef>
              <a:spcAft>
                <a:spcPts val="0"/>
              </a:spcAft>
              <a:buSzPts val="1800"/>
              <a:buChar char="-"/>
            </a:pPr>
            <a:r>
              <a:rPr lang="en" sz="1800"/>
              <a:t>Continuing</a:t>
            </a:r>
            <a:r>
              <a:rPr lang="en" sz="1800"/>
              <a:t> the DataCamp courses</a:t>
            </a:r>
            <a:endParaRPr sz="1800"/>
          </a:p>
          <a:p>
            <a:pPr indent="-342900" lvl="0" marL="457200" rtl="0" algn="l">
              <a:spcBef>
                <a:spcPts val="0"/>
              </a:spcBef>
              <a:spcAft>
                <a:spcPts val="0"/>
              </a:spcAft>
              <a:buSzPts val="1800"/>
              <a:buChar char="-"/>
            </a:pPr>
            <a:r>
              <a:rPr lang="en" sz="1800"/>
              <a:t>Receiving the full data-sets</a:t>
            </a:r>
            <a:endParaRPr b="1" sz="1800"/>
          </a:p>
          <a:p>
            <a:pPr indent="-342900" lvl="0" marL="457200" rtl="0" algn="l">
              <a:spcBef>
                <a:spcPts val="0"/>
              </a:spcBef>
              <a:spcAft>
                <a:spcPts val="0"/>
              </a:spcAft>
              <a:buSzPts val="1800"/>
              <a:buChar char="-"/>
            </a:pPr>
            <a:r>
              <a:rPr lang="en" sz="1800"/>
              <a:t>Reading more literature to gain more insights in the context</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8" name="Shape 858"/>
        <p:cNvGrpSpPr/>
        <p:nvPr/>
      </p:nvGrpSpPr>
      <p:grpSpPr>
        <a:xfrm>
          <a:off x="0" y="0"/>
          <a:ext cx="0" cy="0"/>
          <a:chOff x="0" y="0"/>
          <a:chExt cx="0" cy="0"/>
        </a:xfrm>
      </p:grpSpPr>
      <p:sp>
        <p:nvSpPr>
          <p:cNvPr id="859" name="Google Shape;859;p26"/>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860" name="Google Shape;860;p26"/>
          <p:cNvSpPr txBox="1"/>
          <p:nvPr>
            <p:ph type="title"/>
          </p:nvPr>
        </p:nvSpPr>
        <p:spPr>
          <a:xfrm>
            <a:off x="739675" y="401250"/>
            <a:ext cx="76860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problems we face or expect to face</a:t>
            </a:r>
            <a:endParaRPr/>
          </a:p>
        </p:txBody>
      </p:sp>
      <p:sp>
        <p:nvSpPr>
          <p:cNvPr id="861" name="Google Shape;861;p26"/>
          <p:cNvSpPr txBox="1"/>
          <p:nvPr>
            <p:ph idx="1" type="body"/>
          </p:nvPr>
        </p:nvSpPr>
        <p:spPr>
          <a:xfrm>
            <a:off x="739680" y="1152528"/>
            <a:ext cx="7686000" cy="30984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Our client is very busy</a:t>
            </a:r>
            <a:endParaRPr sz="1800"/>
          </a:p>
          <a:p>
            <a:pPr indent="-342900" lvl="0" marL="457200" rtl="0" algn="l">
              <a:spcBef>
                <a:spcPts val="0"/>
              </a:spcBef>
              <a:spcAft>
                <a:spcPts val="0"/>
              </a:spcAft>
              <a:buSzPts val="1800"/>
              <a:buChar char="-"/>
            </a:pPr>
            <a:r>
              <a:rPr lang="en" sz="1800"/>
              <a:t>Difficult and time-consuming literature</a:t>
            </a:r>
            <a:endParaRPr sz="1800"/>
          </a:p>
          <a:p>
            <a:pPr indent="-342900" lvl="0" marL="457200" rtl="0" algn="l">
              <a:spcBef>
                <a:spcPts val="0"/>
              </a:spcBef>
              <a:spcAft>
                <a:spcPts val="0"/>
              </a:spcAft>
              <a:buSzPts val="1800"/>
              <a:buChar char="-"/>
            </a:pPr>
            <a:r>
              <a:rPr lang="en" sz="1800"/>
              <a:t>Unfamiliar</a:t>
            </a:r>
            <a:r>
              <a:rPr lang="en" sz="1800"/>
              <a:t> with medical jargon</a:t>
            </a:r>
            <a:endParaRPr sz="1800"/>
          </a:p>
          <a:p>
            <a:pPr indent="-342900" lvl="0" marL="457200" rtl="0" algn="l">
              <a:spcBef>
                <a:spcPts val="0"/>
              </a:spcBef>
              <a:spcAft>
                <a:spcPts val="0"/>
              </a:spcAft>
              <a:buSzPts val="1800"/>
              <a:buChar char="-"/>
            </a:pPr>
            <a:r>
              <a:rPr lang="en" sz="1800"/>
              <a:t>Insufficiënt knowledge about structure of data</a:t>
            </a:r>
            <a:endParaRPr sz="1800"/>
          </a:p>
          <a:p>
            <a:pPr indent="0" lvl="0" marL="0" rtl="0" algn="l">
              <a:spcBef>
                <a:spcPts val="6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5" name="Shape 865"/>
        <p:cNvGrpSpPr/>
        <p:nvPr/>
      </p:nvGrpSpPr>
      <p:grpSpPr>
        <a:xfrm>
          <a:off x="0" y="0"/>
          <a:ext cx="0" cy="0"/>
          <a:chOff x="0" y="0"/>
          <a:chExt cx="0" cy="0"/>
        </a:xfrm>
      </p:grpSpPr>
      <p:sp>
        <p:nvSpPr>
          <p:cNvPr id="866" name="Google Shape;866;p27"/>
          <p:cNvSpPr txBox="1"/>
          <p:nvPr>
            <p:ph idx="1" type="body"/>
          </p:nvPr>
        </p:nvSpPr>
        <p:spPr>
          <a:xfrm>
            <a:off x="1259075" y="2096400"/>
            <a:ext cx="6505800" cy="9507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sz="3600">
                <a:latin typeface="Titillium Web"/>
                <a:ea typeface="Titillium Web"/>
                <a:cs typeface="Titillium Web"/>
                <a:sym typeface="Titillium Web"/>
              </a:rPr>
              <a:t>A question for you..</a:t>
            </a:r>
            <a:endParaRPr b="1" sz="3600">
              <a:latin typeface="Titillium Web"/>
              <a:ea typeface="Titillium Web"/>
              <a:cs typeface="Titillium Web"/>
              <a:sym typeface="Titillium Web"/>
            </a:endParaRPr>
          </a:p>
        </p:txBody>
      </p:sp>
      <p:sp>
        <p:nvSpPr>
          <p:cNvPr id="867" name="Google Shape;867;p27"/>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1" name="Shape 871"/>
        <p:cNvGrpSpPr/>
        <p:nvPr/>
      </p:nvGrpSpPr>
      <p:grpSpPr>
        <a:xfrm>
          <a:off x="0" y="0"/>
          <a:ext cx="0" cy="0"/>
          <a:chOff x="0" y="0"/>
          <a:chExt cx="0" cy="0"/>
        </a:xfrm>
      </p:grpSpPr>
      <p:sp>
        <p:nvSpPr>
          <p:cNvPr id="872" name="Google Shape;872;p28"/>
          <p:cNvSpPr txBox="1"/>
          <p:nvPr>
            <p:ph idx="1" type="body"/>
          </p:nvPr>
        </p:nvSpPr>
        <p:spPr>
          <a:xfrm>
            <a:off x="1259075" y="2096400"/>
            <a:ext cx="6505800" cy="9507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sz="3600">
                <a:latin typeface="Titillium Web"/>
                <a:ea typeface="Titillium Web"/>
                <a:cs typeface="Titillium Web"/>
                <a:sym typeface="Titillium Web"/>
              </a:rPr>
              <a:t>Any questions or suggestions?</a:t>
            </a:r>
            <a:endParaRPr b="1" sz="3600">
              <a:latin typeface="Titillium Web"/>
              <a:ea typeface="Titillium Web"/>
              <a:cs typeface="Titillium Web"/>
              <a:sym typeface="Titillium Web"/>
            </a:endParaRPr>
          </a:p>
        </p:txBody>
      </p:sp>
      <p:sp>
        <p:nvSpPr>
          <p:cNvPr id="873" name="Google Shape;873;p28"/>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3" name="Shape 783"/>
        <p:cNvGrpSpPr/>
        <p:nvPr/>
      </p:nvGrpSpPr>
      <p:grpSpPr>
        <a:xfrm>
          <a:off x="0" y="0"/>
          <a:ext cx="0" cy="0"/>
          <a:chOff x="0" y="0"/>
          <a:chExt cx="0" cy="0"/>
        </a:xfrm>
      </p:grpSpPr>
      <p:sp>
        <p:nvSpPr>
          <p:cNvPr id="784" name="Google Shape;784;p16"/>
          <p:cNvSpPr txBox="1"/>
          <p:nvPr>
            <p:ph type="ctrTitle"/>
          </p:nvPr>
        </p:nvSpPr>
        <p:spPr>
          <a:xfrm>
            <a:off x="696525" y="817291"/>
            <a:ext cx="7729200" cy="20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785" name="Google Shape;785;p16"/>
          <p:cNvPicPr preferRelativeResize="0"/>
          <p:nvPr/>
        </p:nvPicPr>
        <p:blipFill>
          <a:blip r:embed="rId3">
            <a:alphaModFix/>
          </a:blip>
          <a:stretch>
            <a:fillRect/>
          </a:stretch>
        </p:blipFill>
        <p:spPr>
          <a:xfrm>
            <a:off x="2933625" y="1050491"/>
            <a:ext cx="3818802" cy="193970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9" name="Shape 789"/>
        <p:cNvGrpSpPr/>
        <p:nvPr/>
      </p:nvGrpSpPr>
      <p:grpSpPr>
        <a:xfrm>
          <a:off x="0" y="0"/>
          <a:ext cx="0" cy="0"/>
          <a:chOff x="0" y="0"/>
          <a:chExt cx="0" cy="0"/>
        </a:xfrm>
      </p:grpSpPr>
      <p:sp>
        <p:nvSpPr>
          <p:cNvPr id="790" name="Google Shape;790;p17"/>
          <p:cNvSpPr txBox="1"/>
          <p:nvPr>
            <p:ph type="ctrTitle"/>
          </p:nvPr>
        </p:nvSpPr>
        <p:spPr>
          <a:xfrm>
            <a:off x="2737425" y="2838166"/>
            <a:ext cx="7729200" cy="2081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rgbClr val="080808"/>
                </a:solidFill>
                <a:latin typeface="Arial"/>
                <a:ea typeface="Arial"/>
                <a:cs typeface="Arial"/>
                <a:sym typeface="Arial"/>
              </a:rPr>
              <a:t>KB-74 is a </a:t>
            </a:r>
            <a:r>
              <a:rPr b="1" lang="en" sz="1400">
                <a:solidFill>
                  <a:srgbClr val="080808"/>
                </a:solidFill>
                <a:latin typeface="Arial"/>
                <a:ea typeface="Arial"/>
                <a:cs typeface="Arial"/>
                <a:sym typeface="Arial"/>
              </a:rPr>
              <a:t>very cool </a:t>
            </a:r>
            <a:r>
              <a:rPr lang="en" sz="1400">
                <a:solidFill>
                  <a:srgbClr val="080808"/>
                </a:solidFill>
                <a:latin typeface="Arial"/>
                <a:ea typeface="Arial"/>
                <a:cs typeface="Arial"/>
                <a:sym typeface="Arial"/>
              </a:rPr>
              <a:t>experiment</a:t>
            </a:r>
            <a:endParaRPr sz="1400">
              <a:solidFill>
                <a:srgbClr val="080808"/>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 sz="1400">
                <a:solidFill>
                  <a:srgbClr val="080808"/>
                </a:solidFill>
                <a:latin typeface="Arial"/>
                <a:ea typeface="Arial"/>
                <a:cs typeface="Arial"/>
                <a:sym typeface="Arial"/>
              </a:rPr>
              <a:t>Real project, real data, real uncertainty</a:t>
            </a:r>
            <a:endParaRPr sz="1400">
              <a:solidFill>
                <a:srgbClr val="080808"/>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 sz="1400">
                <a:solidFill>
                  <a:srgbClr val="080808"/>
                </a:solidFill>
                <a:latin typeface="Arial"/>
                <a:ea typeface="Arial"/>
                <a:cs typeface="Arial"/>
                <a:sym typeface="Arial"/>
              </a:rPr>
              <a:t>Project = (applied) research</a:t>
            </a:r>
            <a:endParaRPr sz="1400">
              <a:solidFill>
                <a:srgbClr val="080808"/>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 sz="1400">
                <a:solidFill>
                  <a:srgbClr val="080808"/>
                </a:solidFill>
                <a:latin typeface="Arial"/>
                <a:ea typeface="Arial"/>
                <a:cs typeface="Arial"/>
                <a:sym typeface="Arial"/>
              </a:rPr>
              <a:t>We do not know the solution (yet)!</a:t>
            </a:r>
            <a:endParaRPr sz="1400">
              <a:solidFill>
                <a:srgbClr val="080808"/>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 sz="1400">
                <a:solidFill>
                  <a:srgbClr val="080808"/>
                </a:solidFill>
                <a:latin typeface="Arial"/>
                <a:ea typeface="Arial"/>
                <a:cs typeface="Arial"/>
                <a:sym typeface="Arial"/>
              </a:rPr>
              <a:t>Lightly planned; learn as we go, what we need</a:t>
            </a:r>
            <a:endParaRPr sz="1400">
              <a:solidFill>
                <a:srgbClr val="080808"/>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 sz="1400">
                <a:solidFill>
                  <a:srgbClr val="080808"/>
                </a:solidFill>
                <a:latin typeface="Arial"/>
                <a:ea typeface="Arial"/>
                <a:cs typeface="Arial"/>
                <a:sym typeface="Arial"/>
              </a:rPr>
              <a:t>Participation of a scientist:</a:t>
            </a:r>
            <a:endParaRPr sz="1400">
              <a:solidFill>
                <a:srgbClr val="080808"/>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 sz="1400">
                <a:solidFill>
                  <a:srgbClr val="080808"/>
                </a:solidFill>
                <a:latin typeface="Arial"/>
                <a:ea typeface="Arial"/>
                <a:cs typeface="Arial"/>
                <a:sym typeface="Arial"/>
              </a:rPr>
              <a:t>Guidance</a:t>
            </a:r>
            <a:endParaRPr sz="1400">
              <a:solidFill>
                <a:srgbClr val="080808"/>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 sz="1400">
                <a:solidFill>
                  <a:srgbClr val="080808"/>
                </a:solidFill>
                <a:latin typeface="Arial"/>
                <a:ea typeface="Arial"/>
                <a:cs typeface="Arial"/>
                <a:sym typeface="Arial"/>
              </a:rPr>
              <a:t>To ensure relevant and valid results</a:t>
            </a:r>
            <a:endParaRPr sz="1400">
              <a:solidFill>
                <a:srgbClr val="080808"/>
              </a:solidFill>
              <a:latin typeface="Arial"/>
              <a:ea typeface="Arial"/>
              <a:cs typeface="Arial"/>
              <a:sym typeface="Arial"/>
            </a:endParaRPr>
          </a:p>
          <a:p>
            <a:pPr indent="0" lvl="0" marL="0" rtl="0" algn="l">
              <a:spcBef>
                <a:spcPts val="0"/>
              </a:spcBef>
              <a:spcAft>
                <a:spcPts val="0"/>
              </a:spcAft>
              <a:buNone/>
            </a:pPr>
            <a:r>
              <a:rPr lang="en" sz="1400">
                <a:solidFill>
                  <a:srgbClr val="080808"/>
                </a:solidFill>
                <a:latin typeface="Arial"/>
                <a:ea typeface="Arial"/>
                <a:cs typeface="Arial"/>
                <a:sym typeface="Arial"/>
              </a:rPr>
              <a:t>Work tightly together at the same table</a:t>
            </a:r>
            <a:endParaRPr/>
          </a:p>
        </p:txBody>
      </p:sp>
      <p:pic>
        <p:nvPicPr>
          <p:cNvPr id="791" name="Google Shape;791;p17"/>
          <p:cNvPicPr preferRelativeResize="0"/>
          <p:nvPr/>
        </p:nvPicPr>
        <p:blipFill>
          <a:blip r:embed="rId3">
            <a:alphaModFix/>
          </a:blip>
          <a:stretch>
            <a:fillRect/>
          </a:stretch>
        </p:blipFill>
        <p:spPr>
          <a:xfrm>
            <a:off x="215663" y="601441"/>
            <a:ext cx="3528666" cy="193971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5" name="Shape 795"/>
        <p:cNvGrpSpPr/>
        <p:nvPr/>
      </p:nvGrpSpPr>
      <p:grpSpPr>
        <a:xfrm>
          <a:off x="0" y="0"/>
          <a:ext cx="0" cy="0"/>
          <a:chOff x="0" y="0"/>
          <a:chExt cx="0" cy="0"/>
        </a:xfrm>
      </p:grpSpPr>
      <p:sp>
        <p:nvSpPr>
          <p:cNvPr id="796" name="Google Shape;796;p18"/>
          <p:cNvSpPr txBox="1"/>
          <p:nvPr>
            <p:ph type="ctrTitle"/>
          </p:nvPr>
        </p:nvSpPr>
        <p:spPr>
          <a:xfrm>
            <a:off x="483000" y="792741"/>
            <a:ext cx="7729200" cy="20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Titillium Web"/>
                <a:ea typeface="Titillium Web"/>
                <a:cs typeface="Titillium Web"/>
                <a:sym typeface="Titillium Web"/>
              </a:rPr>
              <a:t>Ortho Eyes</a:t>
            </a:r>
            <a:endParaRPr b="1">
              <a:solidFill>
                <a:srgbClr val="FFFFFF"/>
              </a:solidFill>
              <a:latin typeface="Titillium Web"/>
              <a:ea typeface="Titillium Web"/>
              <a:cs typeface="Titillium Web"/>
              <a:sym typeface="Titillium Web"/>
            </a:endParaRPr>
          </a:p>
        </p:txBody>
      </p:sp>
      <p:sp>
        <p:nvSpPr>
          <p:cNvPr id="797" name="Google Shape;797;p18"/>
          <p:cNvSpPr txBox="1"/>
          <p:nvPr>
            <p:ph idx="4294967295" type="subTitle"/>
          </p:nvPr>
        </p:nvSpPr>
        <p:spPr>
          <a:xfrm>
            <a:off x="483000" y="1554725"/>
            <a:ext cx="8178000" cy="18048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sz="2400">
                <a:solidFill>
                  <a:srgbClr val="999999"/>
                </a:solidFill>
              </a:rPr>
              <a:t>Tony Andrioli</a:t>
            </a:r>
            <a:endParaRPr b="1" sz="2400">
              <a:solidFill>
                <a:srgbClr val="999999"/>
              </a:solidFill>
            </a:endParaRPr>
          </a:p>
          <a:p>
            <a:pPr indent="0" lvl="0" marL="0" rtl="0" algn="l">
              <a:spcBef>
                <a:spcPts val="0"/>
              </a:spcBef>
              <a:spcAft>
                <a:spcPts val="0"/>
              </a:spcAft>
              <a:buNone/>
            </a:pPr>
            <a:r>
              <a:rPr lang="en" sz="1800">
                <a:solidFill>
                  <a:srgbClr val="D9D9D9"/>
                </a:solidFill>
              </a:rPr>
              <a:t>		</a:t>
            </a:r>
            <a:r>
              <a:rPr b="1" lang="en" sz="1800">
                <a:solidFill>
                  <a:srgbClr val="CCCCCC"/>
                </a:solidFill>
              </a:rPr>
              <a:t>Business IT &amp; Management			Applied Mathematics</a:t>
            </a:r>
            <a:endParaRPr b="1" sz="1800">
              <a:solidFill>
                <a:srgbClr val="CCCCCC"/>
              </a:solidFill>
            </a:endParaRPr>
          </a:p>
          <a:p>
            <a:pPr indent="-342900" lvl="0" marL="1371600" rtl="0" algn="l">
              <a:spcBef>
                <a:spcPts val="0"/>
              </a:spcBef>
              <a:spcAft>
                <a:spcPts val="0"/>
              </a:spcAft>
              <a:buClr>
                <a:srgbClr val="FFFFFF"/>
              </a:buClr>
              <a:buSzPts val="1800"/>
              <a:buChar char="-"/>
            </a:pPr>
            <a:r>
              <a:rPr lang="en" sz="1800">
                <a:solidFill>
                  <a:srgbClr val="FFFFFF"/>
                </a:solidFill>
              </a:rPr>
              <a:t>Kasper van der Hoofd 			- Carlijn Konings</a:t>
            </a:r>
            <a:endParaRPr sz="1800">
              <a:solidFill>
                <a:srgbClr val="FFFFFF"/>
              </a:solidFill>
            </a:endParaRPr>
          </a:p>
          <a:p>
            <a:pPr indent="-342900" lvl="0" marL="1371600" rtl="0" algn="l">
              <a:spcBef>
                <a:spcPts val="0"/>
              </a:spcBef>
              <a:spcAft>
                <a:spcPts val="0"/>
              </a:spcAft>
              <a:buClr>
                <a:srgbClr val="FFFFFF"/>
              </a:buClr>
              <a:buSzPts val="1800"/>
              <a:buChar char="-"/>
            </a:pPr>
            <a:r>
              <a:rPr lang="en" sz="1800">
                <a:solidFill>
                  <a:srgbClr val="FFFFFF"/>
                </a:solidFill>
              </a:rPr>
              <a:t>Vincent van den Oord		 	- Rogier Zitman</a:t>
            </a:r>
            <a:endParaRPr sz="1800">
              <a:solidFill>
                <a:srgbClr val="FFFFFF"/>
              </a:solidFill>
            </a:endParaRPr>
          </a:p>
          <a:p>
            <a:pPr indent="-342900" lvl="0" marL="1371600" rtl="0" algn="l">
              <a:spcBef>
                <a:spcPts val="0"/>
              </a:spcBef>
              <a:spcAft>
                <a:spcPts val="0"/>
              </a:spcAft>
              <a:buClr>
                <a:srgbClr val="FFFFFF"/>
              </a:buClr>
              <a:buSzPts val="1800"/>
              <a:buChar char="-"/>
            </a:pPr>
            <a:r>
              <a:rPr lang="en" sz="1800">
                <a:solidFill>
                  <a:srgbClr val="FFFFFF"/>
                </a:solidFill>
              </a:rPr>
              <a:t>Luke de Keizer</a:t>
            </a:r>
            <a:endParaRPr sz="18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801" name="Shape 801"/>
        <p:cNvGrpSpPr/>
        <p:nvPr/>
      </p:nvGrpSpPr>
      <p:grpSpPr>
        <a:xfrm>
          <a:off x="0" y="0"/>
          <a:ext cx="0" cy="0"/>
          <a:chOff x="0" y="0"/>
          <a:chExt cx="0" cy="0"/>
        </a:xfrm>
      </p:grpSpPr>
      <p:sp>
        <p:nvSpPr>
          <p:cNvPr id="802" name="Google Shape;802;p19"/>
          <p:cNvSpPr txBox="1"/>
          <p:nvPr>
            <p:ph type="title"/>
          </p:nvPr>
        </p:nvSpPr>
        <p:spPr>
          <a:xfrm>
            <a:off x="739675" y="401250"/>
            <a:ext cx="76860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803" name="Google Shape;803;p19"/>
          <p:cNvSpPr txBox="1"/>
          <p:nvPr>
            <p:ph idx="1" type="body"/>
          </p:nvPr>
        </p:nvSpPr>
        <p:spPr>
          <a:xfrm>
            <a:off x="739680" y="1152528"/>
            <a:ext cx="7686000" cy="3098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Physiotherapists and doctors help with the recovery of patients after chirurgical procedures. To determine the optimal treatment for the patients it is important to measure the range of motion (RoM) of a patient’s limbs quickly and accurately.</a:t>
            </a:r>
            <a:endParaRPr sz="1400"/>
          </a:p>
          <a:p>
            <a:pPr indent="0" lvl="0" marL="0" rtl="0" algn="l">
              <a:spcBef>
                <a:spcPts val="600"/>
              </a:spcBef>
              <a:spcAft>
                <a:spcPts val="0"/>
              </a:spcAft>
              <a:buNone/>
            </a:pPr>
            <a:r>
              <a:t/>
            </a:r>
            <a:endParaRPr sz="1400"/>
          </a:p>
          <a:p>
            <a:pPr indent="0" lvl="0" marL="0" rtl="0" algn="l">
              <a:spcBef>
                <a:spcPts val="600"/>
              </a:spcBef>
              <a:spcAft>
                <a:spcPts val="0"/>
              </a:spcAft>
              <a:buNone/>
            </a:pPr>
            <a:r>
              <a:rPr lang="en" sz="1400"/>
              <a:t>Leiden University Medical Center has an ‘Flock of Birds’-system that can accurately measure the RoM of a patient’s limbs. T</a:t>
            </a:r>
            <a:r>
              <a:rPr lang="en" sz="1400"/>
              <a:t>he system is used for research but the system was never used to determine a patient’s current medical condition because it isn’t certain this is possible.</a:t>
            </a:r>
            <a:endParaRPr sz="1400"/>
          </a:p>
          <a:p>
            <a:pPr indent="0" lvl="0" marL="0" rtl="0" algn="l">
              <a:spcBef>
                <a:spcPts val="600"/>
              </a:spcBef>
              <a:spcAft>
                <a:spcPts val="0"/>
              </a:spcAft>
              <a:buNone/>
            </a:pPr>
            <a:r>
              <a:t/>
            </a:r>
            <a:endParaRPr sz="1400"/>
          </a:p>
          <a:p>
            <a:pPr indent="0" lvl="0" marL="0" rtl="0" algn="l">
              <a:spcBef>
                <a:spcPts val="600"/>
              </a:spcBef>
              <a:spcAft>
                <a:spcPts val="0"/>
              </a:spcAft>
              <a:buNone/>
            </a:pPr>
            <a:r>
              <a:rPr lang="en" sz="1400"/>
              <a:t>Other research papers also suggest researching the RoM of a patient’s limbs for diagnostic purposes:</a:t>
            </a:r>
            <a:endParaRPr sz="1400"/>
          </a:p>
          <a:p>
            <a:pPr indent="0" lvl="0" marL="0" rtl="0" algn="l">
              <a:spcBef>
                <a:spcPts val="600"/>
              </a:spcBef>
              <a:spcAft>
                <a:spcPts val="0"/>
              </a:spcAft>
              <a:buNone/>
            </a:pPr>
            <a:r>
              <a:rPr lang="en" sz="1400"/>
              <a:t>“Due to our cross-sectional study design, future studies should investigate whether kinematic analyses of shoulder motion are useful for diagnostic purposes. A next step in our research would be to investigate the kinematics in subjects without RC disease and to investigate how kinematics change during life.” (Kolk et al., 2017)</a:t>
            </a:r>
            <a:endParaRPr sz="1400"/>
          </a:p>
          <a:p>
            <a:pPr indent="0" lvl="0" marL="0" rtl="0" algn="l">
              <a:spcBef>
                <a:spcPts val="600"/>
              </a:spcBef>
              <a:spcAft>
                <a:spcPts val="0"/>
              </a:spcAft>
              <a:buNone/>
            </a:pPr>
            <a:r>
              <a:t/>
            </a:r>
            <a:endParaRPr sz="1400"/>
          </a:p>
        </p:txBody>
      </p:sp>
      <p:sp>
        <p:nvSpPr>
          <p:cNvPr id="804" name="Google Shape;804;p19"/>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8" name="Shape 808"/>
        <p:cNvGrpSpPr/>
        <p:nvPr/>
      </p:nvGrpSpPr>
      <p:grpSpPr>
        <a:xfrm>
          <a:off x="0" y="0"/>
          <a:ext cx="0" cy="0"/>
          <a:chOff x="0" y="0"/>
          <a:chExt cx="0" cy="0"/>
        </a:xfrm>
      </p:grpSpPr>
      <p:sp>
        <p:nvSpPr>
          <p:cNvPr id="809" name="Google Shape;809;p20"/>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810" name="Google Shape;810;p20"/>
          <p:cNvSpPr txBox="1"/>
          <p:nvPr>
            <p:ph type="title"/>
          </p:nvPr>
        </p:nvSpPr>
        <p:spPr>
          <a:xfrm>
            <a:off x="739675" y="401250"/>
            <a:ext cx="76860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Background</a:t>
            </a:r>
            <a:endParaRPr/>
          </a:p>
        </p:txBody>
      </p:sp>
      <p:sp>
        <p:nvSpPr>
          <p:cNvPr id="811" name="Google Shape;811;p20"/>
          <p:cNvSpPr txBox="1"/>
          <p:nvPr>
            <p:ph idx="1" type="body"/>
          </p:nvPr>
        </p:nvSpPr>
        <p:spPr>
          <a:xfrm>
            <a:off x="739675" y="1152525"/>
            <a:ext cx="7686000" cy="3457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800"/>
              <a:t>It’s about:</a:t>
            </a:r>
            <a:endParaRPr sz="1800"/>
          </a:p>
          <a:p>
            <a:pPr indent="-342900" lvl="0" marL="457200" rtl="0" algn="l">
              <a:spcBef>
                <a:spcPts val="600"/>
              </a:spcBef>
              <a:spcAft>
                <a:spcPts val="0"/>
              </a:spcAft>
              <a:buSzPts val="1800"/>
              <a:buChar char="▫"/>
            </a:pPr>
            <a:r>
              <a:rPr lang="en" sz="1800"/>
              <a:t>recovery of patients with shoulder problems after chirurgical procedures</a:t>
            </a:r>
            <a:endParaRPr sz="1800"/>
          </a:p>
          <a:p>
            <a:pPr indent="-342900" lvl="0" marL="457200" rtl="0" algn="l">
              <a:spcBef>
                <a:spcPts val="0"/>
              </a:spcBef>
              <a:spcAft>
                <a:spcPts val="0"/>
              </a:spcAft>
              <a:buSzPts val="1800"/>
              <a:buChar char="▫"/>
            </a:pPr>
            <a:r>
              <a:rPr lang="en" sz="1800"/>
              <a:t>measurements of the </a:t>
            </a:r>
            <a:r>
              <a:rPr b="1" lang="en" sz="1800"/>
              <a:t>range of motion </a:t>
            </a:r>
            <a:r>
              <a:rPr lang="en" sz="1800"/>
              <a:t>(RoM)</a:t>
            </a:r>
            <a:endParaRPr sz="1800"/>
          </a:p>
          <a:p>
            <a:pPr indent="-342900" lvl="0" marL="457200" rtl="0" algn="l">
              <a:spcBef>
                <a:spcPts val="0"/>
              </a:spcBef>
              <a:spcAft>
                <a:spcPts val="0"/>
              </a:spcAft>
              <a:buSzPts val="1800"/>
              <a:buChar char="▫"/>
            </a:pPr>
            <a:r>
              <a:rPr lang="en" sz="1800"/>
              <a:t>the ‘</a:t>
            </a:r>
            <a:r>
              <a:rPr b="1" lang="en" sz="1800"/>
              <a:t>Flock of Birds’</a:t>
            </a:r>
            <a:r>
              <a:rPr lang="en" sz="1800"/>
              <a:t>-system of the LUMC  that can accurately measure the RoM.</a:t>
            </a:r>
            <a:endParaRPr sz="1800"/>
          </a:p>
          <a:p>
            <a:pPr indent="0" lvl="0" marL="0" rtl="0" algn="l">
              <a:spcBef>
                <a:spcPts val="600"/>
              </a:spcBef>
              <a:spcAft>
                <a:spcPts val="0"/>
              </a:spcAft>
              <a:buNone/>
            </a:pPr>
            <a:r>
              <a:t/>
            </a:r>
            <a:endParaRPr sz="1800"/>
          </a:p>
          <a:p>
            <a:pPr indent="0" lvl="0" marL="0" rtl="0" algn="l">
              <a:spcBef>
                <a:spcPts val="600"/>
              </a:spcBef>
              <a:spcAft>
                <a:spcPts val="0"/>
              </a:spcAft>
              <a:buNone/>
            </a:pPr>
            <a:r>
              <a:rPr lang="en" sz="1800"/>
              <a:t>Other research papers suggest researching the RoM of a patient’s limbs for diagnostic purposes:</a:t>
            </a:r>
            <a:endParaRPr sz="1800"/>
          </a:p>
          <a:p>
            <a:pPr indent="0" lvl="0" marL="0" rtl="0" algn="l">
              <a:spcBef>
                <a:spcPts val="600"/>
              </a:spcBef>
              <a:spcAft>
                <a:spcPts val="0"/>
              </a:spcAft>
              <a:buNone/>
            </a:pPr>
            <a:r>
              <a:rPr b="1" lang="en"/>
              <a:t>“investigate whether kinematic analyses of shoulder motion are useful for diagnostic purposes.”</a:t>
            </a:r>
            <a:r>
              <a:rPr b="1" lang="en" sz="1800"/>
              <a:t> </a:t>
            </a:r>
            <a:r>
              <a:rPr lang="en" sz="1400"/>
              <a:t>(Kolk et al., 2017)</a:t>
            </a:r>
            <a:endParaRPr sz="1400"/>
          </a:p>
          <a:p>
            <a:pPr indent="0" lvl="0" marL="0" rtl="0" algn="l">
              <a:spcBef>
                <a:spcPts val="600"/>
              </a:spcBef>
              <a:spcAft>
                <a:spcPts val="0"/>
              </a:spcAft>
              <a:buClr>
                <a:schemeClr val="dk1"/>
              </a:buClr>
              <a:buSzPts val="1100"/>
              <a:buFont typeface="Arial"/>
              <a:buNone/>
            </a:pPr>
            <a:r>
              <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5" name="Shape 815"/>
        <p:cNvGrpSpPr/>
        <p:nvPr/>
      </p:nvGrpSpPr>
      <p:grpSpPr>
        <a:xfrm>
          <a:off x="0" y="0"/>
          <a:ext cx="0" cy="0"/>
          <a:chOff x="0" y="0"/>
          <a:chExt cx="0" cy="0"/>
        </a:xfrm>
      </p:grpSpPr>
      <p:sp>
        <p:nvSpPr>
          <p:cNvPr id="816" name="Google Shape;816;p21"/>
          <p:cNvSpPr txBox="1"/>
          <p:nvPr>
            <p:ph type="title"/>
          </p:nvPr>
        </p:nvSpPr>
        <p:spPr>
          <a:xfrm>
            <a:off x="739675" y="401250"/>
            <a:ext cx="76860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Client</a:t>
            </a:r>
            <a:endParaRPr/>
          </a:p>
        </p:txBody>
      </p:sp>
      <p:sp>
        <p:nvSpPr>
          <p:cNvPr id="817" name="Google Shape;817;p21"/>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818" name="Google Shape;818;p21"/>
          <p:cNvGrpSpPr/>
          <p:nvPr/>
        </p:nvGrpSpPr>
        <p:grpSpPr>
          <a:xfrm>
            <a:off x="846880" y="820750"/>
            <a:ext cx="7450241" cy="3616351"/>
            <a:chOff x="1136336" y="820750"/>
            <a:chExt cx="7450241" cy="3616351"/>
          </a:xfrm>
        </p:grpSpPr>
        <p:pic>
          <p:nvPicPr>
            <p:cNvPr id="819" name="Google Shape;819;p21"/>
            <p:cNvPicPr preferRelativeResize="0"/>
            <p:nvPr/>
          </p:nvPicPr>
          <p:blipFill>
            <a:blip r:embed="rId3">
              <a:alphaModFix/>
            </a:blip>
            <a:stretch>
              <a:fillRect/>
            </a:stretch>
          </p:blipFill>
          <p:spPr>
            <a:xfrm>
              <a:off x="1136336" y="1338700"/>
              <a:ext cx="7450241" cy="3098401"/>
            </a:xfrm>
            <a:prstGeom prst="rect">
              <a:avLst/>
            </a:prstGeom>
            <a:noFill/>
            <a:ln>
              <a:noFill/>
            </a:ln>
          </p:spPr>
        </p:pic>
        <p:pic>
          <p:nvPicPr>
            <p:cNvPr id="820" name="Google Shape;820;p21"/>
            <p:cNvPicPr preferRelativeResize="0"/>
            <p:nvPr/>
          </p:nvPicPr>
          <p:blipFill>
            <a:blip r:embed="rId4">
              <a:alphaModFix/>
            </a:blip>
            <a:stretch>
              <a:fillRect/>
            </a:stretch>
          </p:blipFill>
          <p:spPr>
            <a:xfrm>
              <a:off x="6914700" y="820750"/>
              <a:ext cx="1417250" cy="1417250"/>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4" name="Shape 824"/>
        <p:cNvGrpSpPr/>
        <p:nvPr/>
      </p:nvGrpSpPr>
      <p:grpSpPr>
        <a:xfrm>
          <a:off x="0" y="0"/>
          <a:ext cx="0" cy="0"/>
          <a:chOff x="0" y="0"/>
          <a:chExt cx="0" cy="0"/>
        </a:xfrm>
      </p:grpSpPr>
      <p:sp>
        <p:nvSpPr>
          <p:cNvPr id="825" name="Google Shape;825;p22"/>
          <p:cNvSpPr txBox="1"/>
          <p:nvPr>
            <p:ph type="title"/>
          </p:nvPr>
        </p:nvSpPr>
        <p:spPr>
          <a:xfrm>
            <a:off x="739675" y="401250"/>
            <a:ext cx="76860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project</a:t>
            </a:r>
            <a:endParaRPr/>
          </a:p>
        </p:txBody>
      </p:sp>
      <p:sp>
        <p:nvSpPr>
          <p:cNvPr id="826" name="Google Shape;826;p22"/>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827" name="Google Shape;827;p22"/>
          <p:cNvSpPr txBox="1"/>
          <p:nvPr/>
        </p:nvSpPr>
        <p:spPr>
          <a:xfrm>
            <a:off x="3424225" y="2406975"/>
            <a:ext cx="1561800" cy="2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txBox="1"/>
          <p:nvPr>
            <p:ph idx="1" type="body"/>
          </p:nvPr>
        </p:nvSpPr>
        <p:spPr>
          <a:xfrm>
            <a:off x="739680" y="1152528"/>
            <a:ext cx="7686000" cy="3098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800"/>
              <a:t>Project goals:</a:t>
            </a:r>
            <a:endParaRPr sz="1800"/>
          </a:p>
          <a:p>
            <a:pPr indent="0" lvl="0" marL="0" rtl="0" algn="l">
              <a:spcBef>
                <a:spcPts val="600"/>
              </a:spcBef>
              <a:spcAft>
                <a:spcPts val="0"/>
              </a:spcAft>
              <a:buNone/>
            </a:pPr>
            <a:r>
              <a:t/>
            </a:r>
            <a:endParaRPr sz="1800"/>
          </a:p>
          <a:p>
            <a:pPr indent="0" lvl="0" marL="0" rtl="0" algn="l">
              <a:spcBef>
                <a:spcPts val="600"/>
              </a:spcBef>
              <a:spcAft>
                <a:spcPts val="0"/>
              </a:spcAft>
              <a:buNone/>
            </a:pPr>
            <a:r>
              <a:rPr lang="en" sz="1800"/>
              <a:t>Is it possible to:</a:t>
            </a:r>
            <a:endParaRPr sz="1800"/>
          </a:p>
          <a:p>
            <a:pPr indent="-342900" lvl="0" marL="457200" rtl="0" algn="l">
              <a:spcBef>
                <a:spcPts val="600"/>
              </a:spcBef>
              <a:spcAft>
                <a:spcPts val="0"/>
              </a:spcAft>
              <a:buSzPts val="1800"/>
              <a:buAutoNum type="arabicPeriod"/>
            </a:pPr>
            <a:r>
              <a:rPr lang="en" sz="1800"/>
              <a:t>Find patterns and/or structures</a:t>
            </a:r>
            <a:endParaRPr sz="1800"/>
          </a:p>
          <a:p>
            <a:pPr indent="-342900" lvl="0" marL="457200" rtl="0" algn="l">
              <a:spcBef>
                <a:spcPts val="0"/>
              </a:spcBef>
              <a:spcAft>
                <a:spcPts val="0"/>
              </a:spcAft>
              <a:buSzPts val="1800"/>
              <a:buAutoNum type="arabicPeriod"/>
            </a:pPr>
            <a:r>
              <a:rPr lang="en" sz="1800"/>
              <a:t>Determine a patient’s groups</a:t>
            </a:r>
            <a:endParaRPr sz="1800"/>
          </a:p>
          <a:p>
            <a:pPr indent="0" lvl="0" marL="0" rtl="0" algn="l">
              <a:spcBef>
                <a:spcPts val="600"/>
              </a:spcBef>
              <a:spcAft>
                <a:spcPts val="0"/>
              </a:spcAft>
              <a:buNone/>
            </a:pPr>
            <a:r>
              <a:rPr lang="en" sz="1800"/>
              <a:t>From the data of measurements made by the ‘Flock of Birds’-system</a:t>
            </a:r>
            <a:endParaRPr sz="1800"/>
          </a:p>
          <a:p>
            <a:pPr indent="0" lvl="0" marL="0" rtl="0" algn="l">
              <a:spcBef>
                <a:spcPts val="600"/>
              </a:spcBef>
              <a:spcAft>
                <a:spcPts val="0"/>
              </a:spcAft>
              <a:buNone/>
            </a:pPr>
            <a:r>
              <a:t/>
            </a:r>
            <a:endParaRPr sz="1800"/>
          </a:p>
          <a:p>
            <a:pPr indent="0" lvl="0" marL="0" rtl="0" algn="l">
              <a:spcBef>
                <a:spcPts val="600"/>
              </a:spcBef>
              <a:spcAft>
                <a:spcPts val="0"/>
              </a:spcAft>
              <a:buNone/>
            </a:pPr>
            <a:r>
              <a:rPr lang="en" sz="1800"/>
              <a:t>For us as students to learn as much as possible about data-science</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2" name="Shape 832"/>
        <p:cNvGrpSpPr/>
        <p:nvPr/>
      </p:nvGrpSpPr>
      <p:grpSpPr>
        <a:xfrm>
          <a:off x="0" y="0"/>
          <a:ext cx="0" cy="0"/>
          <a:chOff x="0" y="0"/>
          <a:chExt cx="0" cy="0"/>
        </a:xfrm>
      </p:grpSpPr>
      <p:sp>
        <p:nvSpPr>
          <p:cNvPr id="833" name="Google Shape;833;p23"/>
          <p:cNvSpPr txBox="1"/>
          <p:nvPr>
            <p:ph type="title"/>
          </p:nvPr>
        </p:nvSpPr>
        <p:spPr>
          <a:xfrm>
            <a:off x="739675" y="401250"/>
            <a:ext cx="76860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project</a:t>
            </a:r>
            <a:endParaRPr/>
          </a:p>
        </p:txBody>
      </p:sp>
      <p:sp>
        <p:nvSpPr>
          <p:cNvPr id="834" name="Google Shape;834;p23"/>
          <p:cNvSpPr txBox="1"/>
          <p:nvPr>
            <p:ph idx="1" type="body"/>
          </p:nvPr>
        </p:nvSpPr>
        <p:spPr>
          <a:xfrm>
            <a:off x="739680" y="1152528"/>
            <a:ext cx="7686000" cy="3098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800"/>
              <a:t>The </a:t>
            </a:r>
            <a:r>
              <a:rPr lang="en" sz="1800"/>
              <a:t>Leiden University Medical Center</a:t>
            </a:r>
            <a:r>
              <a:rPr lang="en" sz="1800"/>
              <a:t>’s ‘Flock of Birds’- system</a:t>
            </a:r>
            <a:endParaRPr sz="1800"/>
          </a:p>
        </p:txBody>
      </p:sp>
      <p:sp>
        <p:nvSpPr>
          <p:cNvPr id="835" name="Google Shape;835;p23"/>
          <p:cNvSpPr txBox="1"/>
          <p:nvPr>
            <p:ph idx="12" type="sldNum"/>
          </p:nvPr>
        </p:nvSpPr>
        <p:spPr>
          <a:xfrm>
            <a:off x="8586575" y="-11875"/>
            <a:ext cx="557400" cy="5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836" name="Google Shape;836;p23"/>
          <p:cNvPicPr preferRelativeResize="0"/>
          <p:nvPr/>
        </p:nvPicPr>
        <p:blipFill>
          <a:blip r:embed="rId3">
            <a:alphaModFix/>
          </a:blip>
          <a:stretch>
            <a:fillRect/>
          </a:stretch>
        </p:blipFill>
        <p:spPr>
          <a:xfrm>
            <a:off x="919700" y="1677650"/>
            <a:ext cx="3163599" cy="2738726"/>
          </a:xfrm>
          <a:prstGeom prst="rect">
            <a:avLst/>
          </a:prstGeom>
          <a:noFill/>
          <a:ln>
            <a:noFill/>
          </a:ln>
        </p:spPr>
      </p:pic>
      <p:cxnSp>
        <p:nvCxnSpPr>
          <p:cNvPr id="837" name="Google Shape;837;p23"/>
          <p:cNvCxnSpPr/>
          <p:nvPr/>
        </p:nvCxnSpPr>
        <p:spPr>
          <a:xfrm flipH="1" rot="10800000">
            <a:off x="3409900" y="2779450"/>
            <a:ext cx="1819500" cy="7200"/>
          </a:xfrm>
          <a:prstGeom prst="straightConnector1">
            <a:avLst/>
          </a:prstGeom>
          <a:noFill/>
          <a:ln cap="flat" cmpd="sng" w="28575">
            <a:solidFill>
              <a:srgbClr val="FFFFFF"/>
            </a:solidFill>
            <a:prstDash val="solid"/>
            <a:round/>
            <a:headEnd len="med" w="med" type="none"/>
            <a:tailEnd len="med" w="med" type="triangle"/>
          </a:ln>
        </p:spPr>
      </p:cxnSp>
      <p:pic>
        <p:nvPicPr>
          <p:cNvPr id="838" name="Google Shape;838;p23"/>
          <p:cNvPicPr preferRelativeResize="0"/>
          <p:nvPr/>
        </p:nvPicPr>
        <p:blipFill rotWithShape="1">
          <a:blip r:embed="rId4">
            <a:alphaModFix/>
          </a:blip>
          <a:srcRect b="43065" l="0" r="60315" t="0"/>
          <a:stretch/>
        </p:blipFill>
        <p:spPr>
          <a:xfrm>
            <a:off x="5609125" y="1862350"/>
            <a:ext cx="3163600" cy="2271074"/>
          </a:xfrm>
          <a:prstGeom prst="rect">
            <a:avLst/>
          </a:prstGeom>
          <a:noFill/>
          <a:ln>
            <a:noFill/>
          </a:ln>
        </p:spPr>
      </p:pic>
      <p:sp>
        <p:nvSpPr>
          <p:cNvPr id="839" name="Google Shape;839;p23"/>
          <p:cNvSpPr txBox="1"/>
          <p:nvPr/>
        </p:nvSpPr>
        <p:spPr>
          <a:xfrm>
            <a:off x="3424225" y="2406975"/>
            <a:ext cx="1561800" cy="2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3"/>
          <p:cNvSpPr txBox="1"/>
          <p:nvPr>
            <p:ph idx="1" type="body"/>
          </p:nvPr>
        </p:nvSpPr>
        <p:spPr>
          <a:xfrm>
            <a:off x="5512425" y="4068950"/>
            <a:ext cx="3521700" cy="458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800"/>
              <a:t>1 measurement = </a:t>
            </a:r>
            <a:r>
              <a:rPr lang="en" sz="1800"/>
              <a:t>(30 x 107 rows)</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Thaliard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